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9" r:id="rId1"/>
  </p:sldMasterIdLst>
  <p:notesMasterIdLst>
    <p:notesMasterId r:id="rId22"/>
  </p:notesMasterIdLst>
  <p:sldIdLst>
    <p:sldId id="271" r:id="rId2"/>
    <p:sldId id="256" r:id="rId3"/>
    <p:sldId id="272" r:id="rId4"/>
    <p:sldId id="273" r:id="rId5"/>
    <p:sldId id="279" r:id="rId6"/>
    <p:sldId id="278" r:id="rId7"/>
    <p:sldId id="274" r:id="rId8"/>
    <p:sldId id="275" r:id="rId9"/>
    <p:sldId id="276" r:id="rId10"/>
    <p:sldId id="277" r:id="rId11"/>
    <p:sldId id="280" r:id="rId12"/>
    <p:sldId id="281" r:id="rId13"/>
    <p:sldId id="282" r:id="rId14"/>
    <p:sldId id="283" r:id="rId15"/>
    <p:sldId id="284" r:id="rId16"/>
    <p:sldId id="285" r:id="rId17"/>
    <p:sldId id="286" r:id="rId18"/>
    <p:sldId id="287" r:id="rId19"/>
    <p:sldId id="288" r:id="rId20"/>
    <p:sldId id="289" r:id="rId21"/>
  </p:sldIdLst>
  <p:sldSz cx="17559338" cy="9875838"/>
  <p:notesSz cx="6858000" cy="9144000"/>
  <p:embeddedFontLst>
    <p:embeddedFont>
      <p:font typeface="PT Sans" panose="020B0604020202020204" charset="0"/>
      <p:regular r:id="rId23"/>
      <p:bold r:id="rId24"/>
      <p:italic r:id="rId25"/>
      <p:boldItalic r:id="rId26"/>
    </p:embeddedFont>
    <p:embeddedFont>
      <p:font typeface="Calibri" panose="020F0502020204030204" pitchFamily="34" charset="0"/>
      <p:regular r:id="rId27"/>
      <p:bold r:id="rId28"/>
      <p:italic r:id="rId29"/>
      <p:bold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7F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75" autoAdjust="0"/>
    <p:restoredTop sz="94309" autoAdjust="0"/>
  </p:normalViewPr>
  <p:slideViewPr>
    <p:cSldViewPr snapToGrid="0">
      <p:cViewPr varScale="1">
        <p:scale>
          <a:sx n="73" d="100"/>
          <a:sy n="73" d="100"/>
        </p:scale>
        <p:origin x="90" y="3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0520" y="694800"/>
            <a:ext cx="6096240" cy="342864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2975760" cy="45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" name="Google Shape;6;n"/>
          <p:cNvSpPr txBox="1">
            <a:spLocks noGrp="1"/>
          </p:cNvSpPr>
          <p:nvPr>
            <p:ph type="dt" idx="10"/>
          </p:nvPr>
        </p:nvSpPr>
        <p:spPr>
          <a:xfrm>
            <a:off x="3881880" y="0"/>
            <a:ext cx="2975760" cy="45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6800"/>
            <a:ext cx="2975760" cy="45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1880" y="8686800"/>
            <a:ext cx="2975760" cy="45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pt-BR"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‹nº›</a:t>
            </a:fld>
            <a:endParaRPr sz="14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67063572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408b2c7674_0_3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8" name="Google Shape;208;g1408b2c7674_0_3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209" name="Google Shape;209;g1408b2c7674_0_32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pt-BR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485376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408b2c7674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79" name="Google Shape;179;g1408b2c7674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100" cy="41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1600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20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g1408b2c7674_0_91:notes"/>
          <p:cNvSpPr txBox="1"/>
          <p:nvPr/>
        </p:nvSpPr>
        <p:spPr>
          <a:xfrm>
            <a:off x="3884760" y="8685360"/>
            <a:ext cx="2971500" cy="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10</a:t>
            </a:fld>
            <a:endParaRPr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394908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408b2c7674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79" name="Google Shape;179;g1408b2c7674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100" cy="41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1600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20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g1408b2c7674_0_91:notes"/>
          <p:cNvSpPr txBox="1"/>
          <p:nvPr/>
        </p:nvSpPr>
        <p:spPr>
          <a:xfrm>
            <a:off x="3884760" y="8685360"/>
            <a:ext cx="2971500" cy="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11</a:t>
            </a:fld>
            <a:endParaRPr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987129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408b2c7674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79" name="Google Shape;179;g1408b2c7674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100" cy="41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1600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20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g1408b2c7674_0_91:notes"/>
          <p:cNvSpPr txBox="1"/>
          <p:nvPr/>
        </p:nvSpPr>
        <p:spPr>
          <a:xfrm>
            <a:off x="3884760" y="8685360"/>
            <a:ext cx="2971500" cy="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12</a:t>
            </a:fld>
            <a:endParaRPr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164073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408b2c7674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79" name="Google Shape;179;g1408b2c7674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100" cy="41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1600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20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g1408b2c7674_0_91:notes"/>
          <p:cNvSpPr txBox="1"/>
          <p:nvPr/>
        </p:nvSpPr>
        <p:spPr>
          <a:xfrm>
            <a:off x="3884760" y="8685360"/>
            <a:ext cx="2971500" cy="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13</a:t>
            </a:fld>
            <a:endParaRPr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125757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408b2c7674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79" name="Google Shape;179;g1408b2c7674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100" cy="41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1600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20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g1408b2c7674_0_91:notes"/>
          <p:cNvSpPr txBox="1"/>
          <p:nvPr/>
        </p:nvSpPr>
        <p:spPr>
          <a:xfrm>
            <a:off x="3884760" y="8685360"/>
            <a:ext cx="2971500" cy="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14</a:t>
            </a:fld>
            <a:endParaRPr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176308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408b2c7674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79" name="Google Shape;179;g1408b2c7674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100" cy="41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1600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20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g1408b2c7674_0_91:notes"/>
          <p:cNvSpPr txBox="1"/>
          <p:nvPr/>
        </p:nvSpPr>
        <p:spPr>
          <a:xfrm>
            <a:off x="3884760" y="8685360"/>
            <a:ext cx="2971500" cy="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15</a:t>
            </a:fld>
            <a:endParaRPr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789940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408b2c7674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79" name="Google Shape;179;g1408b2c7674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100" cy="41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1600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20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g1408b2c7674_0_91:notes"/>
          <p:cNvSpPr txBox="1"/>
          <p:nvPr/>
        </p:nvSpPr>
        <p:spPr>
          <a:xfrm>
            <a:off x="3884760" y="8685360"/>
            <a:ext cx="2971500" cy="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16</a:t>
            </a:fld>
            <a:endParaRPr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579538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408b2c7674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79" name="Google Shape;179;g1408b2c7674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100" cy="41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1600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20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g1408b2c7674_0_91:notes"/>
          <p:cNvSpPr txBox="1"/>
          <p:nvPr/>
        </p:nvSpPr>
        <p:spPr>
          <a:xfrm>
            <a:off x="3884760" y="8685360"/>
            <a:ext cx="2971500" cy="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17</a:t>
            </a:fld>
            <a:endParaRPr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603281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408b2c7674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79" name="Google Shape;179;g1408b2c7674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100" cy="41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1600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20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g1408b2c7674_0_91:notes"/>
          <p:cNvSpPr txBox="1"/>
          <p:nvPr/>
        </p:nvSpPr>
        <p:spPr>
          <a:xfrm>
            <a:off x="3884760" y="8685360"/>
            <a:ext cx="2971500" cy="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18</a:t>
            </a:fld>
            <a:endParaRPr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9401617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408b2c7674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79" name="Google Shape;179;g1408b2c7674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100" cy="41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1600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20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g1408b2c7674_0_91:notes"/>
          <p:cNvSpPr txBox="1"/>
          <p:nvPr/>
        </p:nvSpPr>
        <p:spPr>
          <a:xfrm>
            <a:off x="3884760" y="8685360"/>
            <a:ext cx="2971500" cy="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19</a:t>
            </a:fld>
            <a:endParaRPr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8982436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408b2c7674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79" name="Google Shape;179;g1408b2c7674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100" cy="41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1600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20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g1408b2c7674_0_91:notes"/>
          <p:cNvSpPr txBox="1"/>
          <p:nvPr/>
        </p:nvSpPr>
        <p:spPr>
          <a:xfrm>
            <a:off x="3884760" y="8685360"/>
            <a:ext cx="2971500" cy="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fld>
            <a:endParaRPr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9742397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408b2c7674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79" name="Google Shape;179;g1408b2c7674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100" cy="41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1600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20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g1408b2c7674_0_91:notes"/>
          <p:cNvSpPr txBox="1"/>
          <p:nvPr/>
        </p:nvSpPr>
        <p:spPr>
          <a:xfrm>
            <a:off x="3884760" y="8685360"/>
            <a:ext cx="2971500" cy="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20</a:t>
            </a:fld>
            <a:endParaRPr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2433850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408b2c7674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79" name="Google Shape;179;g1408b2c7674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100" cy="41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1600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20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g1408b2c7674_0_91:notes"/>
          <p:cNvSpPr txBox="1"/>
          <p:nvPr/>
        </p:nvSpPr>
        <p:spPr>
          <a:xfrm>
            <a:off x="3884760" y="8685360"/>
            <a:ext cx="2971500" cy="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fld>
            <a:endParaRPr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318581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408b2c7674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79" name="Google Shape;179;g1408b2c7674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100" cy="41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1600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20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g1408b2c7674_0_91:notes"/>
          <p:cNvSpPr txBox="1"/>
          <p:nvPr/>
        </p:nvSpPr>
        <p:spPr>
          <a:xfrm>
            <a:off x="3884760" y="8685360"/>
            <a:ext cx="2971500" cy="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</a:t>
            </a:fld>
            <a:endParaRPr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026668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408b2c7674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79" name="Google Shape;179;g1408b2c7674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100" cy="41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1600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20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g1408b2c7674_0_91:notes"/>
          <p:cNvSpPr txBox="1"/>
          <p:nvPr/>
        </p:nvSpPr>
        <p:spPr>
          <a:xfrm>
            <a:off x="3884760" y="8685360"/>
            <a:ext cx="2971500" cy="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</a:t>
            </a:fld>
            <a:endParaRPr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035888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408b2c7674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79" name="Google Shape;179;g1408b2c7674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100" cy="41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1600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20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g1408b2c7674_0_91:notes"/>
          <p:cNvSpPr txBox="1"/>
          <p:nvPr/>
        </p:nvSpPr>
        <p:spPr>
          <a:xfrm>
            <a:off x="3884760" y="8685360"/>
            <a:ext cx="2971500" cy="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</a:t>
            </a:fld>
            <a:endParaRPr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312436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408b2c7674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79" name="Google Shape;179;g1408b2c7674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100" cy="41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1600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20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g1408b2c7674_0_91:notes"/>
          <p:cNvSpPr txBox="1"/>
          <p:nvPr/>
        </p:nvSpPr>
        <p:spPr>
          <a:xfrm>
            <a:off x="3884760" y="8685360"/>
            <a:ext cx="2971500" cy="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7</a:t>
            </a:fld>
            <a:endParaRPr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665089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408b2c7674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79" name="Google Shape;179;g1408b2c7674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100" cy="41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1600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20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g1408b2c7674_0_91:notes"/>
          <p:cNvSpPr txBox="1"/>
          <p:nvPr/>
        </p:nvSpPr>
        <p:spPr>
          <a:xfrm>
            <a:off x="3884760" y="8685360"/>
            <a:ext cx="2971500" cy="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8</a:t>
            </a:fld>
            <a:endParaRPr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8644545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408b2c7674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79" name="Google Shape;179;g1408b2c7674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100" cy="41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1600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20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g1408b2c7674_0_91:notes"/>
          <p:cNvSpPr txBox="1"/>
          <p:nvPr/>
        </p:nvSpPr>
        <p:spPr>
          <a:xfrm>
            <a:off x="3884760" y="8685360"/>
            <a:ext cx="2971500" cy="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9</a:t>
            </a:fld>
            <a:endParaRPr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904492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with graphs">
  <p:cSld name="Blank with graphs">
    <p:bg>
      <p:bgPr>
        <a:solidFill>
          <a:srgbClr val="D8D8D8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 Branco">
  <p:cSld name="1_Em Branco 2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11" descr="A picture containing 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4" y="-1282"/>
            <a:ext cx="17559324" cy="9877120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11"/>
          <p:cNvSpPr/>
          <p:nvPr/>
        </p:nvSpPr>
        <p:spPr>
          <a:xfrm>
            <a:off x="-14" y="0"/>
            <a:ext cx="17559338" cy="9875838"/>
          </a:xfrm>
          <a:prstGeom prst="rect">
            <a:avLst/>
          </a:prstGeom>
          <a:solidFill>
            <a:schemeClr val="lt1">
              <a:alpha val="91764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50;p11"/>
          <p:cNvSpPr txBox="1">
            <a:spLocks noGrp="1"/>
          </p:cNvSpPr>
          <p:nvPr>
            <p:ph type="ctrTitle"/>
          </p:nvPr>
        </p:nvSpPr>
        <p:spPr>
          <a:xfrm>
            <a:off x="4253948" y="3218656"/>
            <a:ext cx="9064488" cy="3438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1">
                <a:solidFill>
                  <a:srgbClr val="122241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1"/>
          <p:cNvSpPr txBox="1">
            <a:spLocks noGrp="1"/>
          </p:cNvSpPr>
          <p:nvPr>
            <p:ph type="subTitle" idx="1"/>
          </p:nvPr>
        </p:nvSpPr>
        <p:spPr>
          <a:xfrm>
            <a:off x="4253948" y="5791200"/>
            <a:ext cx="9064488" cy="1779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rgbClr val="122241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52" name="Google Shape;52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194156" y="8577188"/>
            <a:ext cx="898053" cy="8980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 Branco">
  <p:cSld name="1_Em Branco 3">
    <p:bg>
      <p:bgPr>
        <a:solidFill>
          <a:srgbClr val="122241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>
            <a:spLocks noGrp="1"/>
          </p:cNvSpPr>
          <p:nvPr>
            <p:ph type="body" idx="1"/>
          </p:nvPr>
        </p:nvSpPr>
        <p:spPr>
          <a:xfrm>
            <a:off x="598562" y="2212823"/>
            <a:ext cx="16362215" cy="6559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9F9F9"/>
              </a:buClr>
              <a:buSzPts val="1800"/>
              <a:buChar char="●"/>
              <a:defRPr>
                <a:solidFill>
                  <a:srgbClr val="F9F9F9"/>
                </a:solidFill>
              </a:defRPr>
            </a:lvl1pPr>
            <a:lvl2pPr marL="914400" lvl="1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90000"/>
              </a:lnSpc>
              <a:spcBef>
                <a:spcPts val="3072"/>
              </a:spcBef>
              <a:spcAft>
                <a:spcPts val="3072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pic>
        <p:nvPicPr>
          <p:cNvPr id="55" name="Google Shape;55;p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6192209" y="8577188"/>
            <a:ext cx="900000" cy="9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12" descr="A picture containing background patter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7557045" cy="9875838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2"/>
          <p:cNvSpPr/>
          <p:nvPr/>
        </p:nvSpPr>
        <p:spPr>
          <a:xfrm>
            <a:off x="10018643" y="0"/>
            <a:ext cx="7538400" cy="9875838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12"/>
          <p:cNvSpPr/>
          <p:nvPr/>
        </p:nvSpPr>
        <p:spPr>
          <a:xfrm>
            <a:off x="6367670" y="0"/>
            <a:ext cx="3650973" cy="9875838"/>
          </a:xfrm>
          <a:prstGeom prst="triangle">
            <a:avLst>
              <a:gd name="adj" fmla="val 100000"/>
            </a:avLst>
          </a:prstGeom>
          <a:solidFill>
            <a:srgbClr val="F9F9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12"/>
          <p:cNvSpPr txBox="1">
            <a:spLocks noGrp="1"/>
          </p:cNvSpPr>
          <p:nvPr>
            <p:ph type="title"/>
          </p:nvPr>
        </p:nvSpPr>
        <p:spPr>
          <a:xfrm>
            <a:off x="9320690" y="6076757"/>
            <a:ext cx="6467061" cy="1484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6600" b="1">
                <a:latin typeface="PT Sans"/>
                <a:ea typeface="PT Sans"/>
                <a:cs typeface="PT Sans"/>
                <a:sym typeface="PT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60" name="Google Shape;60;p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194156" y="8577188"/>
            <a:ext cx="898053" cy="8980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 Branco">
  <p:cSld name="1_Em Branco 4">
    <p:bg>
      <p:bgPr>
        <a:solidFill>
          <a:srgbClr val="122241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6192209" y="8577188"/>
            <a:ext cx="900000" cy="90000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3"/>
          <p:cNvSpPr/>
          <p:nvPr/>
        </p:nvSpPr>
        <p:spPr>
          <a:xfrm>
            <a:off x="10018643" y="0"/>
            <a:ext cx="7538400" cy="9875838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13"/>
          <p:cNvSpPr/>
          <p:nvPr/>
        </p:nvSpPr>
        <p:spPr>
          <a:xfrm>
            <a:off x="6367670" y="0"/>
            <a:ext cx="3650973" cy="9875838"/>
          </a:xfrm>
          <a:prstGeom prst="triangle">
            <a:avLst>
              <a:gd name="adj" fmla="val 100000"/>
            </a:avLst>
          </a:prstGeom>
          <a:solidFill>
            <a:srgbClr val="F9F9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13"/>
          <p:cNvSpPr txBox="1">
            <a:spLocks noGrp="1"/>
          </p:cNvSpPr>
          <p:nvPr>
            <p:ph type="title"/>
          </p:nvPr>
        </p:nvSpPr>
        <p:spPr>
          <a:xfrm>
            <a:off x="9320690" y="6076757"/>
            <a:ext cx="6467061" cy="1484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6600" b="1">
                <a:latin typeface="PT Sans"/>
                <a:ea typeface="PT Sans"/>
                <a:cs typeface="PT Sans"/>
                <a:sym typeface="PT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66" name="Google Shape;66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194156" y="8577188"/>
            <a:ext cx="898053" cy="8980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 Branco">
  <p:cSld name="1_Em Branco 5">
    <p:bg>
      <p:bgPr>
        <a:solidFill>
          <a:srgbClr val="122241"/>
        </a:solid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14" descr="A picture containing 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4" y="-1282"/>
            <a:ext cx="17559324" cy="987712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4"/>
          <p:cNvSpPr/>
          <p:nvPr/>
        </p:nvSpPr>
        <p:spPr>
          <a:xfrm>
            <a:off x="-14" y="0"/>
            <a:ext cx="17559338" cy="9875838"/>
          </a:xfrm>
          <a:prstGeom prst="rect">
            <a:avLst/>
          </a:prstGeom>
          <a:solidFill>
            <a:schemeClr val="lt1">
              <a:alpha val="91764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0" name="Google Shape;70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192209" y="8577188"/>
            <a:ext cx="900000" cy="90000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4"/>
          <p:cNvSpPr/>
          <p:nvPr/>
        </p:nvSpPr>
        <p:spPr>
          <a:xfrm>
            <a:off x="10018643" y="0"/>
            <a:ext cx="7538400" cy="9875838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14"/>
          <p:cNvSpPr/>
          <p:nvPr/>
        </p:nvSpPr>
        <p:spPr>
          <a:xfrm>
            <a:off x="6367670" y="0"/>
            <a:ext cx="3650973" cy="9875838"/>
          </a:xfrm>
          <a:prstGeom prst="triangle">
            <a:avLst>
              <a:gd name="adj" fmla="val 100000"/>
            </a:avLst>
          </a:prstGeom>
          <a:solidFill>
            <a:srgbClr val="F9F9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14"/>
          <p:cNvSpPr txBox="1">
            <a:spLocks noGrp="1"/>
          </p:cNvSpPr>
          <p:nvPr>
            <p:ph type="title"/>
          </p:nvPr>
        </p:nvSpPr>
        <p:spPr>
          <a:xfrm>
            <a:off x="9320690" y="6076757"/>
            <a:ext cx="6467061" cy="1484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6600" b="1">
                <a:latin typeface="PT Sans"/>
                <a:ea typeface="PT Sans"/>
                <a:cs typeface="PT Sans"/>
                <a:sym typeface="PT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74" name="Google Shape;74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194156" y="8577188"/>
            <a:ext cx="898053" cy="8980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 Branco">
  <p:cSld name="1_Em Branco 6">
    <p:bg>
      <p:bgPr>
        <a:solidFill>
          <a:srgbClr val="122241"/>
        </a:solid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>
            <a:spLocks noGrp="1"/>
          </p:cNvSpPr>
          <p:nvPr>
            <p:ph type="title"/>
          </p:nvPr>
        </p:nvSpPr>
        <p:spPr>
          <a:xfrm>
            <a:off x="598562" y="854476"/>
            <a:ext cx="16362215" cy="10996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000" b="1">
                <a:solidFill>
                  <a:srgbClr val="F9F9F9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5"/>
          <p:cNvSpPr txBox="1">
            <a:spLocks noGrp="1"/>
          </p:cNvSpPr>
          <p:nvPr>
            <p:ph type="body" idx="1"/>
          </p:nvPr>
        </p:nvSpPr>
        <p:spPr>
          <a:xfrm>
            <a:off x="598562" y="2212823"/>
            <a:ext cx="16362215" cy="6559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9F9F9"/>
              </a:buClr>
              <a:buSzPts val="1800"/>
              <a:buChar char="●"/>
              <a:defRPr>
                <a:solidFill>
                  <a:srgbClr val="F9F9F9"/>
                </a:solidFill>
              </a:defRPr>
            </a:lvl1pPr>
            <a:lvl2pPr marL="914400" lvl="1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90000"/>
              </a:lnSpc>
              <a:spcBef>
                <a:spcPts val="3072"/>
              </a:spcBef>
              <a:spcAft>
                <a:spcPts val="3072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pic>
        <p:nvPicPr>
          <p:cNvPr id="78" name="Google Shape;78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6192209" y="8577188"/>
            <a:ext cx="900000" cy="90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 Branco">
  <p:cSld name="1_Em Branco 7">
    <p:bg>
      <p:bgPr>
        <a:solidFill>
          <a:srgbClr val="122241"/>
        </a:solid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>
            <a:spLocks noGrp="1"/>
          </p:cNvSpPr>
          <p:nvPr>
            <p:ph type="body" idx="1"/>
          </p:nvPr>
        </p:nvSpPr>
        <p:spPr>
          <a:xfrm>
            <a:off x="598562" y="2212823"/>
            <a:ext cx="16362215" cy="6559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9F9F9"/>
              </a:buClr>
              <a:buSzPts val="1800"/>
              <a:buChar char="●"/>
              <a:defRPr>
                <a:solidFill>
                  <a:srgbClr val="F9F9F9"/>
                </a:solidFill>
              </a:defRPr>
            </a:lvl1pPr>
            <a:lvl2pPr marL="914400" lvl="1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90000"/>
              </a:lnSpc>
              <a:spcBef>
                <a:spcPts val="3072"/>
              </a:spcBef>
              <a:spcAft>
                <a:spcPts val="3072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pic>
        <p:nvPicPr>
          <p:cNvPr id="81" name="Google Shape;81;p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6192209" y="8577188"/>
            <a:ext cx="900000" cy="9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6" descr="A picture containing background patter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7557045" cy="9875838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/>
          <p:nvPr/>
        </p:nvSpPr>
        <p:spPr>
          <a:xfrm>
            <a:off x="1344087" y="1109222"/>
            <a:ext cx="14868869" cy="7657394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16"/>
          <p:cNvSpPr txBox="1"/>
          <p:nvPr/>
        </p:nvSpPr>
        <p:spPr>
          <a:xfrm>
            <a:off x="750962" y="1006876"/>
            <a:ext cx="16362215" cy="10996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endParaRPr sz="4400" b="1" i="0" u="none" strike="noStrike" cap="none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85" name="Google Shape;85;p16"/>
          <p:cNvSpPr txBox="1">
            <a:spLocks noGrp="1"/>
          </p:cNvSpPr>
          <p:nvPr>
            <p:ph type="body" idx="2"/>
          </p:nvPr>
        </p:nvSpPr>
        <p:spPr>
          <a:xfrm>
            <a:off x="1648852" y="2951918"/>
            <a:ext cx="14259338" cy="5565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90000"/>
              </a:lnSpc>
              <a:spcBef>
                <a:spcPts val="3072"/>
              </a:spcBef>
              <a:spcAft>
                <a:spcPts val="3072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6" name="Google Shape;86;p16"/>
          <p:cNvSpPr txBox="1">
            <a:spLocks noGrp="1"/>
          </p:cNvSpPr>
          <p:nvPr>
            <p:ph type="title"/>
          </p:nvPr>
        </p:nvSpPr>
        <p:spPr>
          <a:xfrm>
            <a:off x="1648852" y="1358007"/>
            <a:ext cx="14259338" cy="1484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4000" b="1">
                <a:latin typeface="PT Sans"/>
                <a:ea typeface="PT Sans"/>
                <a:cs typeface="PT Sans"/>
                <a:sym typeface="PT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87" name="Google Shape;87;p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482069" y="8868274"/>
            <a:ext cx="900000" cy="90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 Branco">
  <p:cSld name="1_Em Branco 8">
    <p:bg>
      <p:bgPr>
        <a:solidFill>
          <a:srgbClr val="122241"/>
        </a:soli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7" descr="A picture containing 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4" y="-1282"/>
            <a:ext cx="17559324" cy="987712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7"/>
          <p:cNvSpPr/>
          <p:nvPr/>
        </p:nvSpPr>
        <p:spPr>
          <a:xfrm>
            <a:off x="-14" y="0"/>
            <a:ext cx="17559338" cy="9875838"/>
          </a:xfrm>
          <a:prstGeom prst="rect">
            <a:avLst/>
          </a:prstGeom>
          <a:solidFill>
            <a:schemeClr val="lt1">
              <a:alpha val="91764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17"/>
          <p:cNvSpPr txBox="1">
            <a:spLocks noGrp="1"/>
          </p:cNvSpPr>
          <p:nvPr>
            <p:ph type="body" idx="1"/>
          </p:nvPr>
        </p:nvSpPr>
        <p:spPr>
          <a:xfrm>
            <a:off x="598562" y="2212823"/>
            <a:ext cx="16362215" cy="6559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9F9F9"/>
              </a:buClr>
              <a:buSzPts val="1800"/>
              <a:buChar char="●"/>
              <a:defRPr>
                <a:solidFill>
                  <a:srgbClr val="F9F9F9"/>
                </a:solidFill>
              </a:defRPr>
            </a:lvl1pPr>
            <a:lvl2pPr marL="914400" lvl="1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90000"/>
              </a:lnSpc>
              <a:spcBef>
                <a:spcPts val="3072"/>
              </a:spcBef>
              <a:spcAft>
                <a:spcPts val="3072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2" name="Google Shape;92;p17"/>
          <p:cNvSpPr/>
          <p:nvPr/>
        </p:nvSpPr>
        <p:spPr>
          <a:xfrm>
            <a:off x="1344087" y="1109222"/>
            <a:ext cx="14868869" cy="7657394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17"/>
          <p:cNvSpPr txBox="1"/>
          <p:nvPr/>
        </p:nvSpPr>
        <p:spPr>
          <a:xfrm>
            <a:off x="750962" y="1006876"/>
            <a:ext cx="16362215" cy="10996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endParaRPr sz="4400" b="1" i="0" u="none" strike="noStrike" cap="none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94" name="Google Shape;94;p17"/>
          <p:cNvSpPr txBox="1">
            <a:spLocks noGrp="1"/>
          </p:cNvSpPr>
          <p:nvPr>
            <p:ph type="body" idx="2"/>
          </p:nvPr>
        </p:nvSpPr>
        <p:spPr>
          <a:xfrm>
            <a:off x="1648852" y="2951918"/>
            <a:ext cx="14259338" cy="5565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90000"/>
              </a:lnSpc>
              <a:spcBef>
                <a:spcPts val="3072"/>
              </a:spcBef>
              <a:spcAft>
                <a:spcPts val="3072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5" name="Google Shape;95;p17"/>
          <p:cNvSpPr txBox="1">
            <a:spLocks noGrp="1"/>
          </p:cNvSpPr>
          <p:nvPr>
            <p:ph type="title"/>
          </p:nvPr>
        </p:nvSpPr>
        <p:spPr>
          <a:xfrm>
            <a:off x="1648852" y="1358007"/>
            <a:ext cx="14259338" cy="1484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4000" b="1">
                <a:latin typeface="PT Sans"/>
                <a:ea typeface="PT Sans"/>
                <a:cs typeface="PT Sans"/>
                <a:sym typeface="PT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96" name="Google Shape;96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82069" y="8868274"/>
            <a:ext cx="900000" cy="90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de Título">
  <p:cSld name="1_Slide de Título 2">
    <p:bg>
      <p:bgPr>
        <a:solidFill>
          <a:srgbClr val="122241"/>
        </a:solid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 txBox="1">
            <a:spLocks noGrp="1"/>
          </p:cNvSpPr>
          <p:nvPr>
            <p:ph type="ctrTitle"/>
          </p:nvPr>
        </p:nvSpPr>
        <p:spPr>
          <a:xfrm>
            <a:off x="4253948" y="3218656"/>
            <a:ext cx="9064488" cy="3438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1">
                <a:solidFill>
                  <a:srgbClr val="F9F9F9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8"/>
          <p:cNvSpPr txBox="1">
            <a:spLocks noGrp="1"/>
          </p:cNvSpPr>
          <p:nvPr>
            <p:ph type="subTitle" idx="1"/>
          </p:nvPr>
        </p:nvSpPr>
        <p:spPr>
          <a:xfrm>
            <a:off x="4253948" y="5791200"/>
            <a:ext cx="9064488" cy="1779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rgbClr val="F9F9F9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100" name="Google Shape;100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6192209" y="8577188"/>
            <a:ext cx="900000" cy="90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de Título">
  <p:cSld name="1_Slide de Título 3">
    <p:bg>
      <p:bgPr>
        <a:solidFill>
          <a:srgbClr val="F9F9F9"/>
        </a:solid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9"/>
          <p:cNvSpPr txBox="1">
            <a:spLocks noGrp="1"/>
          </p:cNvSpPr>
          <p:nvPr>
            <p:ph type="ctrTitle"/>
          </p:nvPr>
        </p:nvSpPr>
        <p:spPr>
          <a:xfrm>
            <a:off x="2195513" y="1616075"/>
            <a:ext cx="13168312" cy="3438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19"/>
          <p:cNvSpPr txBox="1">
            <a:spLocks noGrp="1"/>
          </p:cNvSpPr>
          <p:nvPr>
            <p:ph type="subTitle" idx="1"/>
          </p:nvPr>
        </p:nvSpPr>
        <p:spPr>
          <a:xfrm>
            <a:off x="2195513" y="5186363"/>
            <a:ext cx="13168312" cy="2384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04" name="Google Shape;104;p19"/>
          <p:cNvSpPr txBox="1">
            <a:spLocks noGrp="1"/>
          </p:cNvSpPr>
          <p:nvPr>
            <p:ph type="dt" idx="10"/>
          </p:nvPr>
        </p:nvSpPr>
        <p:spPr>
          <a:xfrm>
            <a:off x="1206500" y="9153525"/>
            <a:ext cx="3951288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9"/>
          <p:cNvSpPr txBox="1">
            <a:spLocks noGrp="1"/>
          </p:cNvSpPr>
          <p:nvPr>
            <p:ph type="ftr" idx="11"/>
          </p:nvPr>
        </p:nvSpPr>
        <p:spPr>
          <a:xfrm>
            <a:off x="5816600" y="9153525"/>
            <a:ext cx="5926138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19"/>
          <p:cNvSpPr txBox="1">
            <a:spLocks noGrp="1"/>
          </p:cNvSpPr>
          <p:nvPr>
            <p:ph type="sldNum" idx="12"/>
          </p:nvPr>
        </p:nvSpPr>
        <p:spPr>
          <a:xfrm>
            <a:off x="12401550" y="9153525"/>
            <a:ext cx="3951288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beçalho da Seção" type="secHead">
  <p:cSld name="SECTION_HEADER">
    <p:bg>
      <p:bgPr>
        <a:solidFill>
          <a:srgbClr val="F9F9F9"/>
        </a:solid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0"/>
          <p:cNvSpPr txBox="1">
            <a:spLocks noGrp="1"/>
          </p:cNvSpPr>
          <p:nvPr>
            <p:ph type="title"/>
          </p:nvPr>
        </p:nvSpPr>
        <p:spPr>
          <a:xfrm>
            <a:off x="1198563" y="2462213"/>
            <a:ext cx="15144751" cy="4108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20"/>
          <p:cNvSpPr txBox="1">
            <a:spLocks noGrp="1"/>
          </p:cNvSpPr>
          <p:nvPr>
            <p:ph type="body" idx="1"/>
          </p:nvPr>
        </p:nvSpPr>
        <p:spPr>
          <a:xfrm>
            <a:off x="1198563" y="6608763"/>
            <a:ext cx="15144751" cy="2160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10" name="Google Shape;110;p20"/>
          <p:cNvSpPr txBox="1">
            <a:spLocks noGrp="1"/>
          </p:cNvSpPr>
          <p:nvPr>
            <p:ph type="dt" idx="10"/>
          </p:nvPr>
        </p:nvSpPr>
        <p:spPr>
          <a:xfrm>
            <a:off x="1206500" y="9153525"/>
            <a:ext cx="3951288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0"/>
          <p:cNvSpPr txBox="1">
            <a:spLocks noGrp="1"/>
          </p:cNvSpPr>
          <p:nvPr>
            <p:ph type="ftr" idx="11"/>
          </p:nvPr>
        </p:nvSpPr>
        <p:spPr>
          <a:xfrm>
            <a:off x="5816600" y="9153525"/>
            <a:ext cx="5926138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0"/>
          <p:cNvSpPr txBox="1">
            <a:spLocks noGrp="1"/>
          </p:cNvSpPr>
          <p:nvPr>
            <p:ph type="sldNum" idx="12"/>
          </p:nvPr>
        </p:nvSpPr>
        <p:spPr>
          <a:xfrm>
            <a:off x="12401550" y="9153525"/>
            <a:ext cx="3951288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 Branco" type="blank">
  <p:cSld name="BLANK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3" descr="A picture containing 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7557045" cy="98758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uas Partes de Conteúdo" type="twoObj">
  <p:cSld name="TWO_OBJECTS">
    <p:bg>
      <p:bgPr>
        <a:solidFill>
          <a:srgbClr val="F9F9F9"/>
        </a:solidFill>
        <a:effectLst/>
      </p:bgPr>
    </p:bg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1"/>
          <p:cNvSpPr txBox="1">
            <a:spLocks noGrp="1"/>
          </p:cNvSpPr>
          <p:nvPr>
            <p:ph type="title"/>
          </p:nvPr>
        </p:nvSpPr>
        <p:spPr>
          <a:xfrm>
            <a:off x="1206500" y="525463"/>
            <a:ext cx="15146338" cy="190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21"/>
          <p:cNvSpPr txBox="1">
            <a:spLocks noGrp="1"/>
          </p:cNvSpPr>
          <p:nvPr>
            <p:ph type="body" idx="1"/>
          </p:nvPr>
        </p:nvSpPr>
        <p:spPr>
          <a:xfrm>
            <a:off x="1206500" y="2628900"/>
            <a:ext cx="7496175" cy="6265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6" name="Google Shape;116;p21"/>
          <p:cNvSpPr txBox="1">
            <a:spLocks noGrp="1"/>
          </p:cNvSpPr>
          <p:nvPr>
            <p:ph type="body" idx="2"/>
          </p:nvPr>
        </p:nvSpPr>
        <p:spPr>
          <a:xfrm>
            <a:off x="8855075" y="2628900"/>
            <a:ext cx="7497763" cy="6265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7" name="Google Shape;117;p21"/>
          <p:cNvSpPr txBox="1">
            <a:spLocks noGrp="1"/>
          </p:cNvSpPr>
          <p:nvPr>
            <p:ph type="dt" idx="10"/>
          </p:nvPr>
        </p:nvSpPr>
        <p:spPr>
          <a:xfrm>
            <a:off x="1206500" y="9153525"/>
            <a:ext cx="3951288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1"/>
          <p:cNvSpPr txBox="1">
            <a:spLocks noGrp="1"/>
          </p:cNvSpPr>
          <p:nvPr>
            <p:ph type="ftr" idx="11"/>
          </p:nvPr>
        </p:nvSpPr>
        <p:spPr>
          <a:xfrm>
            <a:off x="5816600" y="9153525"/>
            <a:ext cx="5926138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21"/>
          <p:cNvSpPr txBox="1">
            <a:spLocks noGrp="1"/>
          </p:cNvSpPr>
          <p:nvPr>
            <p:ph type="sldNum" idx="12"/>
          </p:nvPr>
        </p:nvSpPr>
        <p:spPr>
          <a:xfrm>
            <a:off x="12401550" y="9153525"/>
            <a:ext cx="3951288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ção" type="twoTxTwoObj">
  <p:cSld name="TWO_OBJECTS_WITH_TEXT">
    <p:bg>
      <p:bgPr>
        <a:solidFill>
          <a:srgbClr val="F9F9F9"/>
        </a:solid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2"/>
          <p:cNvSpPr txBox="1">
            <a:spLocks noGrp="1"/>
          </p:cNvSpPr>
          <p:nvPr>
            <p:ph type="title"/>
          </p:nvPr>
        </p:nvSpPr>
        <p:spPr>
          <a:xfrm>
            <a:off x="1209675" y="525463"/>
            <a:ext cx="15144751" cy="190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22"/>
          <p:cNvSpPr txBox="1">
            <a:spLocks noGrp="1"/>
          </p:cNvSpPr>
          <p:nvPr>
            <p:ph type="body" idx="1"/>
          </p:nvPr>
        </p:nvSpPr>
        <p:spPr>
          <a:xfrm>
            <a:off x="1209675" y="2420938"/>
            <a:ext cx="7427913" cy="1185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23" name="Google Shape;123;p22"/>
          <p:cNvSpPr txBox="1">
            <a:spLocks noGrp="1"/>
          </p:cNvSpPr>
          <p:nvPr>
            <p:ph type="body" idx="2"/>
          </p:nvPr>
        </p:nvSpPr>
        <p:spPr>
          <a:xfrm>
            <a:off x="1209675" y="3606800"/>
            <a:ext cx="7427913" cy="5307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4" name="Google Shape;124;p22"/>
          <p:cNvSpPr txBox="1">
            <a:spLocks noGrp="1"/>
          </p:cNvSpPr>
          <p:nvPr>
            <p:ph type="body" idx="3"/>
          </p:nvPr>
        </p:nvSpPr>
        <p:spPr>
          <a:xfrm>
            <a:off x="8890000" y="2420938"/>
            <a:ext cx="7464425" cy="1185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25" name="Google Shape;125;p22"/>
          <p:cNvSpPr txBox="1">
            <a:spLocks noGrp="1"/>
          </p:cNvSpPr>
          <p:nvPr>
            <p:ph type="body" idx="4"/>
          </p:nvPr>
        </p:nvSpPr>
        <p:spPr>
          <a:xfrm>
            <a:off x="8890000" y="3606800"/>
            <a:ext cx="7464425" cy="5307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6" name="Google Shape;126;p22"/>
          <p:cNvSpPr txBox="1">
            <a:spLocks noGrp="1"/>
          </p:cNvSpPr>
          <p:nvPr>
            <p:ph type="dt" idx="10"/>
          </p:nvPr>
        </p:nvSpPr>
        <p:spPr>
          <a:xfrm>
            <a:off x="1206500" y="9153525"/>
            <a:ext cx="3951288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22"/>
          <p:cNvSpPr txBox="1">
            <a:spLocks noGrp="1"/>
          </p:cNvSpPr>
          <p:nvPr>
            <p:ph type="ftr" idx="11"/>
          </p:nvPr>
        </p:nvSpPr>
        <p:spPr>
          <a:xfrm>
            <a:off x="5816600" y="9153525"/>
            <a:ext cx="5926138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22"/>
          <p:cNvSpPr txBox="1">
            <a:spLocks noGrp="1"/>
          </p:cNvSpPr>
          <p:nvPr>
            <p:ph type="sldNum" idx="12"/>
          </p:nvPr>
        </p:nvSpPr>
        <p:spPr>
          <a:xfrm>
            <a:off x="12401550" y="9153525"/>
            <a:ext cx="3951288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mente Título" type="titleOnly">
  <p:cSld name="TITLE_ONLY">
    <p:bg>
      <p:bgPr>
        <a:solidFill>
          <a:srgbClr val="F9F9F9"/>
        </a:solidFill>
        <a:effectLst/>
      </p:bgPr>
    </p:bg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3"/>
          <p:cNvSpPr txBox="1">
            <a:spLocks noGrp="1"/>
          </p:cNvSpPr>
          <p:nvPr>
            <p:ph type="title"/>
          </p:nvPr>
        </p:nvSpPr>
        <p:spPr>
          <a:xfrm>
            <a:off x="1206500" y="525463"/>
            <a:ext cx="15146338" cy="190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23"/>
          <p:cNvSpPr txBox="1">
            <a:spLocks noGrp="1"/>
          </p:cNvSpPr>
          <p:nvPr>
            <p:ph type="dt" idx="10"/>
          </p:nvPr>
        </p:nvSpPr>
        <p:spPr>
          <a:xfrm>
            <a:off x="1206500" y="9153525"/>
            <a:ext cx="3951288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23"/>
          <p:cNvSpPr txBox="1">
            <a:spLocks noGrp="1"/>
          </p:cNvSpPr>
          <p:nvPr>
            <p:ph type="ftr" idx="11"/>
          </p:nvPr>
        </p:nvSpPr>
        <p:spPr>
          <a:xfrm>
            <a:off x="5816600" y="9153525"/>
            <a:ext cx="5926138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23"/>
          <p:cNvSpPr txBox="1">
            <a:spLocks noGrp="1"/>
          </p:cNvSpPr>
          <p:nvPr>
            <p:ph type="sldNum" idx="12"/>
          </p:nvPr>
        </p:nvSpPr>
        <p:spPr>
          <a:xfrm>
            <a:off x="12401550" y="9153525"/>
            <a:ext cx="3951288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ustom Layout">
  <p:cSld name="1_Custom Layout">
    <p:bg>
      <p:bgPr>
        <a:solidFill>
          <a:srgbClr val="F9F9F9"/>
        </a:solidFill>
        <a:effectLst/>
      </p:bgPr>
    </p:bg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4"/>
          <p:cNvSpPr txBox="1">
            <a:spLocks noGrp="1"/>
          </p:cNvSpPr>
          <p:nvPr>
            <p:ph type="title"/>
          </p:nvPr>
        </p:nvSpPr>
        <p:spPr>
          <a:xfrm>
            <a:off x="1206500" y="525463"/>
            <a:ext cx="15146338" cy="190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24"/>
          <p:cNvSpPr txBox="1">
            <a:spLocks noGrp="1"/>
          </p:cNvSpPr>
          <p:nvPr>
            <p:ph type="dt" idx="10"/>
          </p:nvPr>
        </p:nvSpPr>
        <p:spPr>
          <a:xfrm>
            <a:off x="1206500" y="9153525"/>
            <a:ext cx="3951288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24"/>
          <p:cNvSpPr txBox="1">
            <a:spLocks noGrp="1"/>
          </p:cNvSpPr>
          <p:nvPr>
            <p:ph type="ftr" idx="11"/>
          </p:nvPr>
        </p:nvSpPr>
        <p:spPr>
          <a:xfrm>
            <a:off x="5816600" y="9153525"/>
            <a:ext cx="5926138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24"/>
          <p:cNvSpPr txBox="1">
            <a:spLocks noGrp="1"/>
          </p:cNvSpPr>
          <p:nvPr>
            <p:ph type="sldNum" idx="12"/>
          </p:nvPr>
        </p:nvSpPr>
        <p:spPr>
          <a:xfrm>
            <a:off x="12401550" y="9153525"/>
            <a:ext cx="3951288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bg>
      <p:bgPr>
        <a:solidFill>
          <a:srgbClr val="F9F9F9"/>
        </a:solidFill>
        <a:effectLst/>
      </p:bgPr>
    </p:bg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5"/>
          <p:cNvSpPr txBox="1">
            <a:spLocks noGrp="1"/>
          </p:cNvSpPr>
          <p:nvPr>
            <p:ph type="title"/>
          </p:nvPr>
        </p:nvSpPr>
        <p:spPr>
          <a:xfrm>
            <a:off x="1206500" y="525463"/>
            <a:ext cx="15146338" cy="190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25"/>
          <p:cNvSpPr txBox="1">
            <a:spLocks noGrp="1"/>
          </p:cNvSpPr>
          <p:nvPr>
            <p:ph type="dt" idx="10"/>
          </p:nvPr>
        </p:nvSpPr>
        <p:spPr>
          <a:xfrm>
            <a:off x="1206500" y="9153525"/>
            <a:ext cx="3951288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25"/>
          <p:cNvSpPr txBox="1">
            <a:spLocks noGrp="1"/>
          </p:cNvSpPr>
          <p:nvPr>
            <p:ph type="ftr" idx="11"/>
          </p:nvPr>
        </p:nvSpPr>
        <p:spPr>
          <a:xfrm>
            <a:off x="5816600" y="9153525"/>
            <a:ext cx="5926138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25"/>
          <p:cNvSpPr txBox="1">
            <a:spLocks noGrp="1"/>
          </p:cNvSpPr>
          <p:nvPr>
            <p:ph type="sldNum" idx="12"/>
          </p:nvPr>
        </p:nvSpPr>
        <p:spPr>
          <a:xfrm>
            <a:off x="12401550" y="9153525"/>
            <a:ext cx="3951288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údo com Legenda" type="objTx">
  <p:cSld name="OBJECT_WITH_CAPTION_TEXT">
    <p:bg>
      <p:bgPr>
        <a:solidFill>
          <a:srgbClr val="F9F9F9"/>
        </a:solid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6"/>
          <p:cNvSpPr txBox="1">
            <a:spLocks noGrp="1"/>
          </p:cNvSpPr>
          <p:nvPr>
            <p:ph type="title"/>
          </p:nvPr>
        </p:nvSpPr>
        <p:spPr>
          <a:xfrm>
            <a:off x="1209675" y="658813"/>
            <a:ext cx="5662613" cy="2303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26"/>
          <p:cNvSpPr txBox="1">
            <a:spLocks noGrp="1"/>
          </p:cNvSpPr>
          <p:nvPr>
            <p:ph type="body" idx="1"/>
          </p:nvPr>
        </p:nvSpPr>
        <p:spPr>
          <a:xfrm>
            <a:off x="7464425" y="1422400"/>
            <a:ext cx="8890000" cy="7018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147" name="Google Shape;147;p26"/>
          <p:cNvSpPr txBox="1">
            <a:spLocks noGrp="1"/>
          </p:cNvSpPr>
          <p:nvPr>
            <p:ph type="body" idx="2"/>
          </p:nvPr>
        </p:nvSpPr>
        <p:spPr>
          <a:xfrm>
            <a:off x="1209675" y="2962275"/>
            <a:ext cx="5662613" cy="5489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48" name="Google Shape;148;p26"/>
          <p:cNvSpPr txBox="1">
            <a:spLocks noGrp="1"/>
          </p:cNvSpPr>
          <p:nvPr>
            <p:ph type="dt" idx="10"/>
          </p:nvPr>
        </p:nvSpPr>
        <p:spPr>
          <a:xfrm>
            <a:off x="1206500" y="9153525"/>
            <a:ext cx="3951288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26"/>
          <p:cNvSpPr txBox="1">
            <a:spLocks noGrp="1"/>
          </p:cNvSpPr>
          <p:nvPr>
            <p:ph type="ftr" idx="11"/>
          </p:nvPr>
        </p:nvSpPr>
        <p:spPr>
          <a:xfrm>
            <a:off x="5816600" y="9153525"/>
            <a:ext cx="5926138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26"/>
          <p:cNvSpPr txBox="1">
            <a:spLocks noGrp="1"/>
          </p:cNvSpPr>
          <p:nvPr>
            <p:ph type="sldNum" idx="12"/>
          </p:nvPr>
        </p:nvSpPr>
        <p:spPr>
          <a:xfrm>
            <a:off x="12401550" y="9153525"/>
            <a:ext cx="3951288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m com Legenda" type="picTx">
  <p:cSld name="PICTURE_WITH_CAPTION_TEXT">
    <p:bg>
      <p:bgPr>
        <a:solidFill>
          <a:srgbClr val="F9F9F9"/>
        </a:solid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7"/>
          <p:cNvSpPr txBox="1">
            <a:spLocks noGrp="1"/>
          </p:cNvSpPr>
          <p:nvPr>
            <p:ph type="title"/>
          </p:nvPr>
        </p:nvSpPr>
        <p:spPr>
          <a:xfrm>
            <a:off x="1209675" y="658813"/>
            <a:ext cx="5662613" cy="2303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27"/>
          <p:cNvSpPr>
            <a:spLocks noGrp="1"/>
          </p:cNvSpPr>
          <p:nvPr>
            <p:ph type="pic" idx="2"/>
          </p:nvPr>
        </p:nvSpPr>
        <p:spPr>
          <a:xfrm>
            <a:off x="7464425" y="1422400"/>
            <a:ext cx="8890000" cy="7018338"/>
          </a:xfrm>
          <a:prstGeom prst="rect">
            <a:avLst/>
          </a:prstGeom>
          <a:noFill/>
          <a:ln>
            <a:noFill/>
          </a:ln>
        </p:spPr>
      </p:sp>
      <p:sp>
        <p:nvSpPr>
          <p:cNvPr id="154" name="Google Shape;154;p27"/>
          <p:cNvSpPr txBox="1">
            <a:spLocks noGrp="1"/>
          </p:cNvSpPr>
          <p:nvPr>
            <p:ph type="body" idx="1"/>
          </p:nvPr>
        </p:nvSpPr>
        <p:spPr>
          <a:xfrm>
            <a:off x="1209675" y="2962275"/>
            <a:ext cx="5662613" cy="5489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55" name="Google Shape;155;p27"/>
          <p:cNvSpPr txBox="1">
            <a:spLocks noGrp="1"/>
          </p:cNvSpPr>
          <p:nvPr>
            <p:ph type="dt" idx="10"/>
          </p:nvPr>
        </p:nvSpPr>
        <p:spPr>
          <a:xfrm>
            <a:off x="1206500" y="9153525"/>
            <a:ext cx="3951288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27"/>
          <p:cNvSpPr txBox="1">
            <a:spLocks noGrp="1"/>
          </p:cNvSpPr>
          <p:nvPr>
            <p:ph type="ftr" idx="11"/>
          </p:nvPr>
        </p:nvSpPr>
        <p:spPr>
          <a:xfrm>
            <a:off x="5816600" y="9153525"/>
            <a:ext cx="5926138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27"/>
          <p:cNvSpPr txBox="1">
            <a:spLocks noGrp="1"/>
          </p:cNvSpPr>
          <p:nvPr>
            <p:ph type="sldNum" idx="12"/>
          </p:nvPr>
        </p:nvSpPr>
        <p:spPr>
          <a:xfrm>
            <a:off x="12401550" y="9153525"/>
            <a:ext cx="3951288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Texto Vertical" type="vertTx">
  <p:cSld name="VERTICAL_TEXT">
    <p:bg>
      <p:bgPr>
        <a:solidFill>
          <a:srgbClr val="F9F9F9"/>
        </a:solidFill>
        <a:effectLst/>
      </p:bgPr>
    </p:bg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8"/>
          <p:cNvSpPr txBox="1">
            <a:spLocks noGrp="1"/>
          </p:cNvSpPr>
          <p:nvPr>
            <p:ph type="title"/>
          </p:nvPr>
        </p:nvSpPr>
        <p:spPr>
          <a:xfrm>
            <a:off x="1206500" y="525463"/>
            <a:ext cx="15146338" cy="190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28"/>
          <p:cNvSpPr txBox="1">
            <a:spLocks noGrp="1"/>
          </p:cNvSpPr>
          <p:nvPr>
            <p:ph type="body" idx="1"/>
          </p:nvPr>
        </p:nvSpPr>
        <p:spPr>
          <a:xfrm rot="5400000">
            <a:off x="5646737" y="-1811338"/>
            <a:ext cx="6265863" cy="15146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1" name="Google Shape;161;p28"/>
          <p:cNvSpPr txBox="1">
            <a:spLocks noGrp="1"/>
          </p:cNvSpPr>
          <p:nvPr>
            <p:ph type="dt" idx="10"/>
          </p:nvPr>
        </p:nvSpPr>
        <p:spPr>
          <a:xfrm>
            <a:off x="1206500" y="9153525"/>
            <a:ext cx="3951288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28"/>
          <p:cNvSpPr txBox="1">
            <a:spLocks noGrp="1"/>
          </p:cNvSpPr>
          <p:nvPr>
            <p:ph type="ftr" idx="11"/>
          </p:nvPr>
        </p:nvSpPr>
        <p:spPr>
          <a:xfrm>
            <a:off x="5816600" y="9153525"/>
            <a:ext cx="5926138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28"/>
          <p:cNvSpPr txBox="1">
            <a:spLocks noGrp="1"/>
          </p:cNvSpPr>
          <p:nvPr>
            <p:ph type="sldNum" idx="12"/>
          </p:nvPr>
        </p:nvSpPr>
        <p:spPr>
          <a:xfrm>
            <a:off x="12401550" y="9153525"/>
            <a:ext cx="3951288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o e Título Vertical" type="vertTitleAndTx">
  <p:cSld name="VERTICAL_TITLE_AND_VERTICAL_TEXT">
    <p:bg>
      <p:bgPr>
        <a:solidFill>
          <a:srgbClr val="F9F9F9"/>
        </a:solidFill>
        <a:effectLst/>
      </p:bgPr>
    </p:bg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9"/>
          <p:cNvSpPr txBox="1">
            <a:spLocks noGrp="1"/>
          </p:cNvSpPr>
          <p:nvPr>
            <p:ph type="title"/>
          </p:nvPr>
        </p:nvSpPr>
        <p:spPr>
          <a:xfrm rot="5400000">
            <a:off x="10275094" y="2817019"/>
            <a:ext cx="8369300" cy="3786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29"/>
          <p:cNvSpPr txBox="1">
            <a:spLocks noGrp="1"/>
          </p:cNvSpPr>
          <p:nvPr>
            <p:ph type="body" idx="1"/>
          </p:nvPr>
        </p:nvSpPr>
        <p:spPr>
          <a:xfrm rot="5400000">
            <a:off x="2625725" y="-893762"/>
            <a:ext cx="8369300" cy="11207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7" name="Google Shape;167;p29"/>
          <p:cNvSpPr txBox="1">
            <a:spLocks noGrp="1"/>
          </p:cNvSpPr>
          <p:nvPr>
            <p:ph type="dt" idx="10"/>
          </p:nvPr>
        </p:nvSpPr>
        <p:spPr>
          <a:xfrm>
            <a:off x="1206500" y="9153525"/>
            <a:ext cx="3951288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29"/>
          <p:cNvSpPr txBox="1">
            <a:spLocks noGrp="1"/>
          </p:cNvSpPr>
          <p:nvPr>
            <p:ph type="ftr" idx="11"/>
          </p:nvPr>
        </p:nvSpPr>
        <p:spPr>
          <a:xfrm>
            <a:off x="5816600" y="9153525"/>
            <a:ext cx="5926138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29"/>
          <p:cNvSpPr txBox="1">
            <a:spLocks noGrp="1"/>
          </p:cNvSpPr>
          <p:nvPr>
            <p:ph type="sldNum" idx="12"/>
          </p:nvPr>
        </p:nvSpPr>
        <p:spPr>
          <a:xfrm>
            <a:off x="12401550" y="9153525"/>
            <a:ext cx="3951288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">
    <p:bg>
      <p:bgPr>
        <a:solidFill>
          <a:srgbClr val="F9F9F9"/>
        </a:solidFill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0"/>
          <p:cNvSpPr txBox="1">
            <a:spLocks noGrp="1"/>
          </p:cNvSpPr>
          <p:nvPr>
            <p:ph type="title"/>
          </p:nvPr>
        </p:nvSpPr>
        <p:spPr>
          <a:xfrm>
            <a:off x="598562" y="4129765"/>
            <a:ext cx="16362215" cy="16163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6912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6912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6912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6912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6912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6912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6912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6912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6912"/>
            </a:lvl9pPr>
          </a:lstStyle>
          <a:p>
            <a:endParaRPr/>
          </a:p>
        </p:txBody>
      </p:sp>
      <p:sp>
        <p:nvSpPr>
          <p:cNvPr id="172" name="Google Shape;172;p30"/>
          <p:cNvSpPr txBox="1">
            <a:spLocks noGrp="1"/>
          </p:cNvSpPr>
          <p:nvPr>
            <p:ph type="sldNum" idx="12"/>
          </p:nvPr>
        </p:nvSpPr>
        <p:spPr>
          <a:xfrm>
            <a:off x="16269769" y="8953665"/>
            <a:ext cx="1053675" cy="755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  <p:pic>
        <p:nvPicPr>
          <p:cNvPr id="173" name="Google Shape;173;p3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6100791" y="1"/>
            <a:ext cx="1391603" cy="13914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 Branco">
  <p:cSld name="4_Em Branco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4" descr="A picture containing 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7557045" cy="9875838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598562" y="854476"/>
            <a:ext cx="16362215" cy="10996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000" b="1">
                <a:solidFill>
                  <a:srgbClr val="F9F9F9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598562" y="2212823"/>
            <a:ext cx="16362215" cy="6559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9F9F9"/>
              </a:buClr>
              <a:buSzPts val="1800"/>
              <a:buChar char="●"/>
              <a:defRPr>
                <a:solidFill>
                  <a:srgbClr val="F9F9F9"/>
                </a:solidFill>
              </a:defRPr>
            </a:lvl1pPr>
            <a:lvl2pPr marL="914400" lvl="1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90000"/>
              </a:lnSpc>
              <a:spcBef>
                <a:spcPts val="3072"/>
              </a:spcBef>
              <a:spcAft>
                <a:spcPts val="3072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pic>
        <p:nvPicPr>
          <p:cNvPr id="22" name="Google Shape;22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192209" y="8577188"/>
            <a:ext cx="900000" cy="90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>
  <p:cSld name="Title">
    <p:bg>
      <p:bgPr>
        <a:solidFill>
          <a:srgbClr val="F2F2F2"/>
        </a:solidFill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with graphs 1">
  <p:cSld name="1_Blank with graphs">
    <p:bg>
      <p:bgPr>
        <a:solidFill>
          <a:srgbClr val="2B333C"/>
        </a:solidFill>
        <a:effectLst/>
      </p:bgPr>
    </p:bg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51" y="0"/>
            <a:ext cx="17557023" cy="987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>
  <p:cSld name="1_Title">
    <p:bg>
      <p:bgPr>
        <a:solidFill>
          <a:srgbClr val="F9F9F9"/>
        </a:solid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rgbClr val="F9F9F9"/>
        </a:solid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oogle Shape;25;p6" descr="A picture containing 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4" y="-1282"/>
            <a:ext cx="17559324" cy="9877120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6"/>
          <p:cNvSpPr/>
          <p:nvPr/>
        </p:nvSpPr>
        <p:spPr>
          <a:xfrm>
            <a:off x="-14" y="0"/>
            <a:ext cx="17559338" cy="9875838"/>
          </a:xfrm>
          <a:prstGeom prst="rect">
            <a:avLst/>
          </a:prstGeom>
          <a:solidFill>
            <a:schemeClr val="lt1">
              <a:alpha val="91764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27;p6"/>
          <p:cNvSpPr txBox="1">
            <a:spLocks noGrp="1"/>
          </p:cNvSpPr>
          <p:nvPr>
            <p:ph type="body" idx="1"/>
          </p:nvPr>
        </p:nvSpPr>
        <p:spPr>
          <a:xfrm>
            <a:off x="598562" y="2212823"/>
            <a:ext cx="16362215" cy="6559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90000"/>
              </a:lnSpc>
              <a:spcBef>
                <a:spcPts val="3072"/>
              </a:spcBef>
              <a:spcAft>
                <a:spcPts val="3072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ldNum" idx="12"/>
          </p:nvPr>
        </p:nvSpPr>
        <p:spPr>
          <a:xfrm>
            <a:off x="16269769" y="8953665"/>
            <a:ext cx="1053675" cy="755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  <p:pic>
        <p:nvPicPr>
          <p:cNvPr id="29" name="Google Shape;29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194156" y="8577188"/>
            <a:ext cx="898053" cy="89806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598562" y="669044"/>
            <a:ext cx="15754290" cy="1453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4000" b="1">
                <a:latin typeface="PT Sans"/>
                <a:ea typeface="PT Sans"/>
                <a:cs typeface="PT Sans"/>
                <a:sym typeface="PT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Em Branco">
  <p:cSld name="2_Em Branco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32;p7" descr="A picture containing 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4" y="-1282"/>
            <a:ext cx="17559324" cy="9877120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7"/>
          <p:cNvSpPr/>
          <p:nvPr/>
        </p:nvSpPr>
        <p:spPr>
          <a:xfrm>
            <a:off x="-14" y="0"/>
            <a:ext cx="17559338" cy="9875838"/>
          </a:xfrm>
          <a:prstGeom prst="rect">
            <a:avLst/>
          </a:prstGeom>
          <a:solidFill>
            <a:schemeClr val="lt1">
              <a:alpha val="91764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de Título">
  <p:cSld name="1_Slide de Título">
    <p:bg>
      <p:bgPr>
        <a:solidFill>
          <a:srgbClr val="122241"/>
        </a:solid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 txBox="1">
            <a:spLocks noGrp="1"/>
          </p:cNvSpPr>
          <p:nvPr>
            <p:ph type="ctrTitle"/>
          </p:nvPr>
        </p:nvSpPr>
        <p:spPr>
          <a:xfrm>
            <a:off x="4253948" y="3218656"/>
            <a:ext cx="9064488" cy="3438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1">
                <a:solidFill>
                  <a:srgbClr val="F9F9F9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subTitle" idx="1"/>
          </p:nvPr>
        </p:nvSpPr>
        <p:spPr>
          <a:xfrm>
            <a:off x="4253948" y="5791200"/>
            <a:ext cx="9064488" cy="1779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rgbClr val="F9F9F9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37" name="Google Shape;37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6192209" y="8577188"/>
            <a:ext cx="900000" cy="90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 Branco">
  <p:cSld name="1_Em Branco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9" descr="A picture containing 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293" y="0"/>
            <a:ext cx="17557045" cy="9875838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9"/>
          <p:cNvSpPr txBox="1">
            <a:spLocks noGrp="1"/>
          </p:cNvSpPr>
          <p:nvPr>
            <p:ph type="ctrTitle"/>
          </p:nvPr>
        </p:nvSpPr>
        <p:spPr>
          <a:xfrm>
            <a:off x="4253948" y="3218656"/>
            <a:ext cx="9064488" cy="3438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1">
                <a:solidFill>
                  <a:srgbClr val="F9F9F9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subTitle" idx="1"/>
          </p:nvPr>
        </p:nvSpPr>
        <p:spPr>
          <a:xfrm>
            <a:off x="4253948" y="5791200"/>
            <a:ext cx="9064488" cy="1779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rgbClr val="F9F9F9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42" name="Google Shape;42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192209" y="8577188"/>
            <a:ext cx="900000" cy="90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de Título" type="title">
  <p:cSld name="TITLE">
    <p:bg>
      <p:bgPr>
        <a:solidFill>
          <a:srgbClr val="F9F9F9"/>
        </a:solid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ctrTitle"/>
          </p:nvPr>
        </p:nvSpPr>
        <p:spPr>
          <a:xfrm>
            <a:off x="4253948" y="3218656"/>
            <a:ext cx="9064488" cy="3438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1">
                <a:solidFill>
                  <a:srgbClr val="122241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45" name="Google Shape;45;p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6194156" y="8577188"/>
            <a:ext cx="898053" cy="898060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10"/>
          <p:cNvSpPr txBox="1">
            <a:spLocks noGrp="1"/>
          </p:cNvSpPr>
          <p:nvPr>
            <p:ph type="subTitle" idx="1"/>
          </p:nvPr>
        </p:nvSpPr>
        <p:spPr>
          <a:xfrm>
            <a:off x="4253948" y="5791200"/>
            <a:ext cx="9064488" cy="1779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latin typeface="PT Sans"/>
                <a:ea typeface="PT Sans"/>
                <a:cs typeface="PT Sans"/>
                <a:sym typeface="PT Sans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1206500" y="525463"/>
            <a:ext cx="15146338" cy="190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1206500" y="2628900"/>
            <a:ext cx="15146338" cy="6265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1206500" y="9153525"/>
            <a:ext cx="3951288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5816600" y="9153525"/>
            <a:ext cx="5926138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12401550" y="9153525"/>
            <a:ext cx="3951288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png"/><Relationship Id="rId3" Type="http://schemas.openxmlformats.org/officeDocument/2006/relationships/image" Target="../media/image154.png"/><Relationship Id="rId7" Type="http://schemas.openxmlformats.org/officeDocument/2006/relationships/image" Target="../media/image15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157.png"/><Relationship Id="rId5" Type="http://schemas.openxmlformats.org/officeDocument/2006/relationships/image" Target="../media/image156.png"/><Relationship Id="rId4" Type="http://schemas.openxmlformats.org/officeDocument/2006/relationships/image" Target="../media/image15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png"/><Relationship Id="rId13" Type="http://schemas.openxmlformats.org/officeDocument/2006/relationships/image" Target="../media/image170.png"/><Relationship Id="rId3" Type="http://schemas.openxmlformats.org/officeDocument/2006/relationships/image" Target="../media/image160.png"/><Relationship Id="rId7" Type="http://schemas.openxmlformats.org/officeDocument/2006/relationships/image" Target="../media/image164.png"/><Relationship Id="rId12" Type="http://schemas.openxmlformats.org/officeDocument/2006/relationships/image" Target="../media/image169.png"/><Relationship Id="rId17" Type="http://schemas.openxmlformats.org/officeDocument/2006/relationships/image" Target="../media/image174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173.png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163.png"/><Relationship Id="rId11" Type="http://schemas.openxmlformats.org/officeDocument/2006/relationships/image" Target="../media/image168.png"/><Relationship Id="rId5" Type="http://schemas.openxmlformats.org/officeDocument/2006/relationships/image" Target="../media/image162.png"/><Relationship Id="rId15" Type="http://schemas.openxmlformats.org/officeDocument/2006/relationships/image" Target="../media/image172.png"/><Relationship Id="rId10" Type="http://schemas.openxmlformats.org/officeDocument/2006/relationships/image" Target="../media/image167.png"/><Relationship Id="rId4" Type="http://schemas.openxmlformats.org/officeDocument/2006/relationships/image" Target="../media/image161.png"/><Relationship Id="rId9" Type="http://schemas.openxmlformats.org/officeDocument/2006/relationships/image" Target="../media/image166.png"/><Relationship Id="rId14" Type="http://schemas.openxmlformats.org/officeDocument/2006/relationships/image" Target="../media/image171.png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83.png"/><Relationship Id="rId18" Type="http://schemas.openxmlformats.org/officeDocument/2006/relationships/image" Target="../media/image188.png"/><Relationship Id="rId26" Type="http://schemas.openxmlformats.org/officeDocument/2006/relationships/image" Target="../media/image196.png"/><Relationship Id="rId39" Type="http://schemas.openxmlformats.org/officeDocument/2006/relationships/image" Target="../media/image209.png"/><Relationship Id="rId21" Type="http://schemas.openxmlformats.org/officeDocument/2006/relationships/image" Target="../media/image191.png"/><Relationship Id="rId34" Type="http://schemas.openxmlformats.org/officeDocument/2006/relationships/image" Target="../media/image204.png"/><Relationship Id="rId7" Type="http://schemas.openxmlformats.org/officeDocument/2006/relationships/image" Target="../media/image177.png"/><Relationship Id="rId12" Type="http://schemas.openxmlformats.org/officeDocument/2006/relationships/image" Target="../media/image182.png"/><Relationship Id="rId17" Type="http://schemas.openxmlformats.org/officeDocument/2006/relationships/image" Target="../media/image187.png"/><Relationship Id="rId25" Type="http://schemas.openxmlformats.org/officeDocument/2006/relationships/image" Target="../media/image195.png"/><Relationship Id="rId33" Type="http://schemas.openxmlformats.org/officeDocument/2006/relationships/image" Target="../media/image203.png"/><Relationship Id="rId38" Type="http://schemas.openxmlformats.org/officeDocument/2006/relationships/image" Target="../media/image208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186.png"/><Relationship Id="rId20" Type="http://schemas.openxmlformats.org/officeDocument/2006/relationships/image" Target="../media/image190.png"/><Relationship Id="rId29" Type="http://schemas.openxmlformats.org/officeDocument/2006/relationships/image" Target="../media/image199.png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176.png"/><Relationship Id="rId11" Type="http://schemas.openxmlformats.org/officeDocument/2006/relationships/image" Target="../media/image181.png"/><Relationship Id="rId24" Type="http://schemas.openxmlformats.org/officeDocument/2006/relationships/image" Target="../media/image194.png"/><Relationship Id="rId32" Type="http://schemas.openxmlformats.org/officeDocument/2006/relationships/image" Target="../media/image202.png"/><Relationship Id="rId37" Type="http://schemas.openxmlformats.org/officeDocument/2006/relationships/image" Target="../media/image207.png"/><Relationship Id="rId40" Type="http://schemas.openxmlformats.org/officeDocument/2006/relationships/image" Target="../media/image210.png"/><Relationship Id="rId5" Type="http://schemas.openxmlformats.org/officeDocument/2006/relationships/image" Target="../media/image173.png"/><Relationship Id="rId15" Type="http://schemas.openxmlformats.org/officeDocument/2006/relationships/image" Target="../media/image185.png"/><Relationship Id="rId23" Type="http://schemas.openxmlformats.org/officeDocument/2006/relationships/image" Target="../media/image193.png"/><Relationship Id="rId28" Type="http://schemas.openxmlformats.org/officeDocument/2006/relationships/image" Target="../media/image198.png"/><Relationship Id="rId36" Type="http://schemas.openxmlformats.org/officeDocument/2006/relationships/image" Target="../media/image206.png"/><Relationship Id="rId10" Type="http://schemas.openxmlformats.org/officeDocument/2006/relationships/image" Target="../media/image180.png"/><Relationship Id="rId19" Type="http://schemas.openxmlformats.org/officeDocument/2006/relationships/image" Target="../media/image189.png"/><Relationship Id="rId31" Type="http://schemas.openxmlformats.org/officeDocument/2006/relationships/image" Target="../media/image201.png"/><Relationship Id="rId4" Type="http://schemas.openxmlformats.org/officeDocument/2006/relationships/image" Target="../media/image172.png"/><Relationship Id="rId9" Type="http://schemas.openxmlformats.org/officeDocument/2006/relationships/image" Target="../media/image179.png"/><Relationship Id="rId14" Type="http://schemas.openxmlformats.org/officeDocument/2006/relationships/image" Target="../media/image184.png"/><Relationship Id="rId22" Type="http://schemas.openxmlformats.org/officeDocument/2006/relationships/image" Target="../media/image192.png"/><Relationship Id="rId27" Type="http://schemas.openxmlformats.org/officeDocument/2006/relationships/image" Target="../media/image197.png"/><Relationship Id="rId30" Type="http://schemas.openxmlformats.org/officeDocument/2006/relationships/image" Target="../media/image200.png"/><Relationship Id="rId35" Type="http://schemas.openxmlformats.org/officeDocument/2006/relationships/image" Target="../media/image205.png"/><Relationship Id="rId8" Type="http://schemas.openxmlformats.org/officeDocument/2006/relationships/image" Target="../media/image178.png"/><Relationship Id="rId3" Type="http://schemas.openxmlformats.org/officeDocument/2006/relationships/image" Target="../media/image175.png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20.png"/><Relationship Id="rId18" Type="http://schemas.openxmlformats.org/officeDocument/2006/relationships/image" Target="../media/image225.png"/><Relationship Id="rId26" Type="http://schemas.openxmlformats.org/officeDocument/2006/relationships/image" Target="../media/image233.png"/><Relationship Id="rId39" Type="http://schemas.openxmlformats.org/officeDocument/2006/relationships/image" Target="../media/image246.png"/><Relationship Id="rId21" Type="http://schemas.openxmlformats.org/officeDocument/2006/relationships/image" Target="../media/image228.png"/><Relationship Id="rId34" Type="http://schemas.openxmlformats.org/officeDocument/2006/relationships/image" Target="../media/image241.png"/><Relationship Id="rId42" Type="http://schemas.openxmlformats.org/officeDocument/2006/relationships/image" Target="../media/image249.png"/><Relationship Id="rId7" Type="http://schemas.openxmlformats.org/officeDocument/2006/relationships/image" Target="../media/image215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223.png"/><Relationship Id="rId29" Type="http://schemas.openxmlformats.org/officeDocument/2006/relationships/image" Target="../media/image236.png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214.png"/><Relationship Id="rId11" Type="http://schemas.openxmlformats.org/officeDocument/2006/relationships/image" Target="../media/image219.png"/><Relationship Id="rId24" Type="http://schemas.openxmlformats.org/officeDocument/2006/relationships/image" Target="../media/image231.png"/><Relationship Id="rId32" Type="http://schemas.openxmlformats.org/officeDocument/2006/relationships/image" Target="../media/image239.png"/><Relationship Id="rId37" Type="http://schemas.openxmlformats.org/officeDocument/2006/relationships/image" Target="../media/image244.png"/><Relationship Id="rId40" Type="http://schemas.openxmlformats.org/officeDocument/2006/relationships/image" Target="../media/image247.png"/><Relationship Id="rId45" Type="http://schemas.openxmlformats.org/officeDocument/2006/relationships/image" Target="../media/image252.png"/><Relationship Id="rId5" Type="http://schemas.openxmlformats.org/officeDocument/2006/relationships/image" Target="../media/image213.png"/><Relationship Id="rId15" Type="http://schemas.openxmlformats.org/officeDocument/2006/relationships/image" Target="../media/image222.png"/><Relationship Id="rId23" Type="http://schemas.openxmlformats.org/officeDocument/2006/relationships/image" Target="../media/image230.png"/><Relationship Id="rId28" Type="http://schemas.openxmlformats.org/officeDocument/2006/relationships/image" Target="../media/image235.png"/><Relationship Id="rId36" Type="http://schemas.openxmlformats.org/officeDocument/2006/relationships/image" Target="../media/image243.png"/><Relationship Id="rId10" Type="http://schemas.openxmlformats.org/officeDocument/2006/relationships/image" Target="../media/image218.png"/><Relationship Id="rId19" Type="http://schemas.openxmlformats.org/officeDocument/2006/relationships/image" Target="../media/image226.png"/><Relationship Id="rId31" Type="http://schemas.openxmlformats.org/officeDocument/2006/relationships/image" Target="../media/image238.png"/><Relationship Id="rId44" Type="http://schemas.openxmlformats.org/officeDocument/2006/relationships/image" Target="../media/image251.png"/><Relationship Id="rId4" Type="http://schemas.openxmlformats.org/officeDocument/2006/relationships/image" Target="../media/image212.png"/><Relationship Id="rId9" Type="http://schemas.openxmlformats.org/officeDocument/2006/relationships/image" Target="../media/image217.png"/><Relationship Id="rId14" Type="http://schemas.openxmlformats.org/officeDocument/2006/relationships/image" Target="../media/image221.png"/><Relationship Id="rId22" Type="http://schemas.openxmlformats.org/officeDocument/2006/relationships/image" Target="../media/image229.png"/><Relationship Id="rId27" Type="http://schemas.openxmlformats.org/officeDocument/2006/relationships/image" Target="../media/image234.png"/><Relationship Id="rId30" Type="http://schemas.openxmlformats.org/officeDocument/2006/relationships/image" Target="../media/image237.png"/><Relationship Id="rId35" Type="http://schemas.openxmlformats.org/officeDocument/2006/relationships/image" Target="../media/image242.png"/><Relationship Id="rId43" Type="http://schemas.openxmlformats.org/officeDocument/2006/relationships/image" Target="../media/image250.png"/><Relationship Id="rId8" Type="http://schemas.openxmlformats.org/officeDocument/2006/relationships/image" Target="../media/image216.png"/><Relationship Id="rId3" Type="http://schemas.openxmlformats.org/officeDocument/2006/relationships/image" Target="../media/image211.jpg"/><Relationship Id="rId12" Type="http://schemas.openxmlformats.org/officeDocument/2006/relationships/image" Target="../media/image204.png"/><Relationship Id="rId17" Type="http://schemas.openxmlformats.org/officeDocument/2006/relationships/image" Target="../media/image224.png"/><Relationship Id="rId25" Type="http://schemas.openxmlformats.org/officeDocument/2006/relationships/image" Target="../media/image232.png"/><Relationship Id="rId33" Type="http://schemas.openxmlformats.org/officeDocument/2006/relationships/image" Target="../media/image240.png"/><Relationship Id="rId38" Type="http://schemas.openxmlformats.org/officeDocument/2006/relationships/image" Target="../media/image245.png"/><Relationship Id="rId46" Type="http://schemas.openxmlformats.org/officeDocument/2006/relationships/image" Target="../media/image253.png"/><Relationship Id="rId20" Type="http://schemas.openxmlformats.org/officeDocument/2006/relationships/image" Target="../media/image227.png"/><Relationship Id="rId41" Type="http://schemas.openxmlformats.org/officeDocument/2006/relationships/image" Target="../media/image24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9.png"/><Relationship Id="rId13" Type="http://schemas.openxmlformats.org/officeDocument/2006/relationships/image" Target="../media/image264.png"/><Relationship Id="rId3" Type="http://schemas.openxmlformats.org/officeDocument/2006/relationships/image" Target="../media/image254.png"/><Relationship Id="rId7" Type="http://schemas.openxmlformats.org/officeDocument/2006/relationships/image" Target="../media/image258.png"/><Relationship Id="rId12" Type="http://schemas.openxmlformats.org/officeDocument/2006/relationships/image" Target="../media/image26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257.png"/><Relationship Id="rId11" Type="http://schemas.openxmlformats.org/officeDocument/2006/relationships/image" Target="../media/image262.png"/><Relationship Id="rId5" Type="http://schemas.openxmlformats.org/officeDocument/2006/relationships/image" Target="../media/image256.png"/><Relationship Id="rId10" Type="http://schemas.openxmlformats.org/officeDocument/2006/relationships/image" Target="../media/image261.png"/><Relationship Id="rId4" Type="http://schemas.openxmlformats.org/officeDocument/2006/relationships/image" Target="../media/image255.png"/><Relationship Id="rId9" Type="http://schemas.openxmlformats.org/officeDocument/2006/relationships/image" Target="../media/image26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9.png"/><Relationship Id="rId13" Type="http://schemas.openxmlformats.org/officeDocument/2006/relationships/image" Target="../media/image274.png"/><Relationship Id="rId18" Type="http://schemas.openxmlformats.org/officeDocument/2006/relationships/image" Target="../media/image279.png"/><Relationship Id="rId26" Type="http://schemas.openxmlformats.org/officeDocument/2006/relationships/image" Target="../media/image287.png"/><Relationship Id="rId3" Type="http://schemas.openxmlformats.org/officeDocument/2006/relationships/image" Target="../media/image265.png"/><Relationship Id="rId21" Type="http://schemas.openxmlformats.org/officeDocument/2006/relationships/image" Target="../media/image282.png"/><Relationship Id="rId7" Type="http://schemas.openxmlformats.org/officeDocument/2006/relationships/image" Target="../media/image268.png"/><Relationship Id="rId12" Type="http://schemas.openxmlformats.org/officeDocument/2006/relationships/image" Target="../media/image273.png"/><Relationship Id="rId17" Type="http://schemas.openxmlformats.org/officeDocument/2006/relationships/image" Target="../media/image278.png"/><Relationship Id="rId25" Type="http://schemas.openxmlformats.org/officeDocument/2006/relationships/image" Target="../media/image286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277.png"/><Relationship Id="rId20" Type="http://schemas.openxmlformats.org/officeDocument/2006/relationships/image" Target="../media/image281.png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267.png"/><Relationship Id="rId11" Type="http://schemas.openxmlformats.org/officeDocument/2006/relationships/image" Target="../media/image272.png"/><Relationship Id="rId24" Type="http://schemas.openxmlformats.org/officeDocument/2006/relationships/image" Target="../media/image285.png"/><Relationship Id="rId5" Type="http://schemas.openxmlformats.org/officeDocument/2006/relationships/image" Target="../media/image255.png"/><Relationship Id="rId15" Type="http://schemas.openxmlformats.org/officeDocument/2006/relationships/image" Target="../media/image276.png"/><Relationship Id="rId23" Type="http://schemas.openxmlformats.org/officeDocument/2006/relationships/image" Target="../media/image284.png"/><Relationship Id="rId10" Type="http://schemas.openxmlformats.org/officeDocument/2006/relationships/image" Target="../media/image271.png"/><Relationship Id="rId19" Type="http://schemas.openxmlformats.org/officeDocument/2006/relationships/image" Target="../media/image280.png"/><Relationship Id="rId4" Type="http://schemas.openxmlformats.org/officeDocument/2006/relationships/image" Target="../media/image266.png"/><Relationship Id="rId9" Type="http://schemas.openxmlformats.org/officeDocument/2006/relationships/image" Target="../media/image270.png"/><Relationship Id="rId14" Type="http://schemas.openxmlformats.org/officeDocument/2006/relationships/image" Target="../media/image275.png"/><Relationship Id="rId22" Type="http://schemas.openxmlformats.org/officeDocument/2006/relationships/image" Target="../media/image28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0.png"/><Relationship Id="rId13" Type="http://schemas.openxmlformats.org/officeDocument/2006/relationships/image" Target="../media/image281.png"/><Relationship Id="rId3" Type="http://schemas.openxmlformats.org/officeDocument/2006/relationships/image" Target="../media/image288.png"/><Relationship Id="rId7" Type="http://schemas.openxmlformats.org/officeDocument/2006/relationships/image" Target="../media/image278.png"/><Relationship Id="rId12" Type="http://schemas.openxmlformats.org/officeDocument/2006/relationships/image" Target="../media/image292.png"/><Relationship Id="rId17" Type="http://schemas.openxmlformats.org/officeDocument/2006/relationships/image" Target="../media/image296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295.png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276.png"/><Relationship Id="rId11" Type="http://schemas.openxmlformats.org/officeDocument/2006/relationships/image" Target="../media/image291.png"/><Relationship Id="rId5" Type="http://schemas.openxmlformats.org/officeDocument/2006/relationships/image" Target="../media/image274.png"/><Relationship Id="rId15" Type="http://schemas.openxmlformats.org/officeDocument/2006/relationships/image" Target="../media/image294.png"/><Relationship Id="rId10" Type="http://schemas.openxmlformats.org/officeDocument/2006/relationships/image" Target="../media/image290.png"/><Relationship Id="rId4" Type="http://schemas.openxmlformats.org/officeDocument/2006/relationships/image" Target="../media/image265.png"/><Relationship Id="rId9" Type="http://schemas.openxmlformats.org/officeDocument/2006/relationships/image" Target="../media/image289.png"/><Relationship Id="rId14" Type="http://schemas.openxmlformats.org/officeDocument/2006/relationships/image" Target="../media/image29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2.png"/><Relationship Id="rId13" Type="http://schemas.openxmlformats.org/officeDocument/2006/relationships/image" Target="../media/image307.png"/><Relationship Id="rId3" Type="http://schemas.openxmlformats.org/officeDocument/2006/relationships/image" Target="../media/image297.png"/><Relationship Id="rId7" Type="http://schemas.openxmlformats.org/officeDocument/2006/relationships/image" Target="../media/image301.png"/><Relationship Id="rId12" Type="http://schemas.openxmlformats.org/officeDocument/2006/relationships/image" Target="../media/image30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300.png"/><Relationship Id="rId11" Type="http://schemas.openxmlformats.org/officeDocument/2006/relationships/image" Target="../media/image305.png"/><Relationship Id="rId5" Type="http://schemas.openxmlformats.org/officeDocument/2006/relationships/image" Target="../media/image299.png"/><Relationship Id="rId10" Type="http://schemas.openxmlformats.org/officeDocument/2006/relationships/image" Target="../media/image304.png"/><Relationship Id="rId4" Type="http://schemas.openxmlformats.org/officeDocument/2006/relationships/image" Target="../media/image298.png"/><Relationship Id="rId9" Type="http://schemas.openxmlformats.org/officeDocument/2006/relationships/image" Target="../media/image303.png"/><Relationship Id="rId14" Type="http://schemas.openxmlformats.org/officeDocument/2006/relationships/image" Target="../media/image30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4.png"/><Relationship Id="rId13" Type="http://schemas.openxmlformats.org/officeDocument/2006/relationships/image" Target="../media/image314.png"/><Relationship Id="rId18" Type="http://schemas.openxmlformats.org/officeDocument/2006/relationships/image" Target="../media/image319.png"/><Relationship Id="rId26" Type="http://schemas.openxmlformats.org/officeDocument/2006/relationships/image" Target="../media/image327.png"/><Relationship Id="rId3" Type="http://schemas.openxmlformats.org/officeDocument/2006/relationships/image" Target="../media/image307.png"/><Relationship Id="rId21" Type="http://schemas.openxmlformats.org/officeDocument/2006/relationships/image" Target="../media/image322.png"/><Relationship Id="rId7" Type="http://schemas.openxmlformats.org/officeDocument/2006/relationships/image" Target="../media/image303.png"/><Relationship Id="rId12" Type="http://schemas.openxmlformats.org/officeDocument/2006/relationships/image" Target="../media/image313.png"/><Relationship Id="rId17" Type="http://schemas.openxmlformats.org/officeDocument/2006/relationships/image" Target="../media/image318.png"/><Relationship Id="rId25" Type="http://schemas.openxmlformats.org/officeDocument/2006/relationships/image" Target="../media/image326.pn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317.png"/><Relationship Id="rId20" Type="http://schemas.openxmlformats.org/officeDocument/2006/relationships/image" Target="../media/image321.png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302.png"/><Relationship Id="rId11" Type="http://schemas.openxmlformats.org/officeDocument/2006/relationships/image" Target="../media/image312.png"/><Relationship Id="rId24" Type="http://schemas.openxmlformats.org/officeDocument/2006/relationships/image" Target="../media/image325.png"/><Relationship Id="rId5" Type="http://schemas.openxmlformats.org/officeDocument/2006/relationships/image" Target="../media/image301.png"/><Relationship Id="rId15" Type="http://schemas.openxmlformats.org/officeDocument/2006/relationships/image" Target="../media/image316.png"/><Relationship Id="rId23" Type="http://schemas.openxmlformats.org/officeDocument/2006/relationships/image" Target="../media/image324.png"/><Relationship Id="rId10" Type="http://schemas.openxmlformats.org/officeDocument/2006/relationships/image" Target="../media/image311.png"/><Relationship Id="rId19" Type="http://schemas.openxmlformats.org/officeDocument/2006/relationships/image" Target="../media/image320.png"/><Relationship Id="rId4" Type="http://schemas.openxmlformats.org/officeDocument/2006/relationships/image" Target="../media/image309.png"/><Relationship Id="rId9" Type="http://schemas.openxmlformats.org/officeDocument/2006/relationships/image" Target="../media/image310.png"/><Relationship Id="rId14" Type="http://schemas.openxmlformats.org/officeDocument/2006/relationships/image" Target="../media/image315.png"/><Relationship Id="rId22" Type="http://schemas.openxmlformats.org/officeDocument/2006/relationships/image" Target="../media/image323.png"/><Relationship Id="rId27" Type="http://schemas.openxmlformats.org/officeDocument/2006/relationships/image" Target="../media/image328.png"/></Relationships>
</file>

<file path=ppt/slides/_rels/slide1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39.png"/><Relationship Id="rId18" Type="http://schemas.openxmlformats.org/officeDocument/2006/relationships/image" Target="../media/image344.png"/><Relationship Id="rId26" Type="http://schemas.openxmlformats.org/officeDocument/2006/relationships/image" Target="../media/image351.png"/><Relationship Id="rId39" Type="http://schemas.openxmlformats.org/officeDocument/2006/relationships/image" Target="../media/image364.png"/><Relationship Id="rId21" Type="http://schemas.openxmlformats.org/officeDocument/2006/relationships/image" Target="../media/image328.png"/><Relationship Id="rId34" Type="http://schemas.openxmlformats.org/officeDocument/2006/relationships/image" Target="../media/image359.png"/><Relationship Id="rId7" Type="http://schemas.openxmlformats.org/officeDocument/2006/relationships/image" Target="../media/image333.png"/><Relationship Id="rId2" Type="http://schemas.openxmlformats.org/officeDocument/2006/relationships/notesSlide" Target="../notesSlides/notesSlide19.xml"/><Relationship Id="rId16" Type="http://schemas.openxmlformats.org/officeDocument/2006/relationships/image" Target="../media/image342.png"/><Relationship Id="rId20" Type="http://schemas.openxmlformats.org/officeDocument/2006/relationships/image" Target="../media/image346.png"/><Relationship Id="rId29" Type="http://schemas.openxmlformats.org/officeDocument/2006/relationships/image" Target="../media/image354.png"/><Relationship Id="rId41" Type="http://schemas.openxmlformats.org/officeDocument/2006/relationships/image" Target="../media/image366.png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332.png"/><Relationship Id="rId11" Type="http://schemas.openxmlformats.org/officeDocument/2006/relationships/image" Target="../media/image337.png"/><Relationship Id="rId24" Type="http://schemas.openxmlformats.org/officeDocument/2006/relationships/image" Target="../media/image349.png"/><Relationship Id="rId32" Type="http://schemas.openxmlformats.org/officeDocument/2006/relationships/image" Target="../media/image357.png"/><Relationship Id="rId37" Type="http://schemas.openxmlformats.org/officeDocument/2006/relationships/image" Target="../media/image362.png"/><Relationship Id="rId40" Type="http://schemas.openxmlformats.org/officeDocument/2006/relationships/image" Target="../media/image365.png"/><Relationship Id="rId5" Type="http://schemas.openxmlformats.org/officeDocument/2006/relationships/image" Target="../media/image331.png"/><Relationship Id="rId15" Type="http://schemas.openxmlformats.org/officeDocument/2006/relationships/image" Target="../media/image341.png"/><Relationship Id="rId23" Type="http://schemas.openxmlformats.org/officeDocument/2006/relationships/image" Target="../media/image348.png"/><Relationship Id="rId28" Type="http://schemas.openxmlformats.org/officeDocument/2006/relationships/image" Target="../media/image353.png"/><Relationship Id="rId36" Type="http://schemas.openxmlformats.org/officeDocument/2006/relationships/image" Target="../media/image361.png"/><Relationship Id="rId10" Type="http://schemas.openxmlformats.org/officeDocument/2006/relationships/image" Target="../media/image336.png"/><Relationship Id="rId19" Type="http://schemas.openxmlformats.org/officeDocument/2006/relationships/image" Target="../media/image345.png"/><Relationship Id="rId31" Type="http://schemas.openxmlformats.org/officeDocument/2006/relationships/image" Target="../media/image356.png"/><Relationship Id="rId4" Type="http://schemas.openxmlformats.org/officeDocument/2006/relationships/image" Target="../media/image330.png"/><Relationship Id="rId9" Type="http://schemas.openxmlformats.org/officeDocument/2006/relationships/image" Target="../media/image335.png"/><Relationship Id="rId14" Type="http://schemas.openxmlformats.org/officeDocument/2006/relationships/image" Target="../media/image340.png"/><Relationship Id="rId22" Type="http://schemas.openxmlformats.org/officeDocument/2006/relationships/image" Target="../media/image347.png"/><Relationship Id="rId27" Type="http://schemas.openxmlformats.org/officeDocument/2006/relationships/image" Target="../media/image352.png"/><Relationship Id="rId30" Type="http://schemas.openxmlformats.org/officeDocument/2006/relationships/image" Target="../media/image355.png"/><Relationship Id="rId35" Type="http://schemas.openxmlformats.org/officeDocument/2006/relationships/image" Target="../media/image360.png"/><Relationship Id="rId8" Type="http://schemas.openxmlformats.org/officeDocument/2006/relationships/image" Target="../media/image334.png"/><Relationship Id="rId3" Type="http://schemas.openxmlformats.org/officeDocument/2006/relationships/image" Target="../media/image329.png"/><Relationship Id="rId12" Type="http://schemas.openxmlformats.org/officeDocument/2006/relationships/image" Target="../media/image338.png"/><Relationship Id="rId17" Type="http://schemas.openxmlformats.org/officeDocument/2006/relationships/image" Target="../media/image343.png"/><Relationship Id="rId25" Type="http://schemas.openxmlformats.org/officeDocument/2006/relationships/image" Target="../media/image350.png"/><Relationship Id="rId33" Type="http://schemas.openxmlformats.org/officeDocument/2006/relationships/image" Target="../media/image358.png"/><Relationship Id="rId38" Type="http://schemas.openxmlformats.org/officeDocument/2006/relationships/image" Target="../media/image36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3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8.png"/><Relationship Id="rId13" Type="http://schemas.openxmlformats.org/officeDocument/2006/relationships/image" Target="../media/image373.png"/><Relationship Id="rId18" Type="http://schemas.openxmlformats.org/officeDocument/2006/relationships/image" Target="../media/image315.png"/><Relationship Id="rId26" Type="http://schemas.openxmlformats.org/officeDocument/2006/relationships/image" Target="../media/image382.png"/><Relationship Id="rId3" Type="http://schemas.openxmlformats.org/officeDocument/2006/relationships/image" Target="../media/image254.png"/><Relationship Id="rId21" Type="http://schemas.openxmlformats.org/officeDocument/2006/relationships/image" Target="../media/image377.png"/><Relationship Id="rId7" Type="http://schemas.openxmlformats.org/officeDocument/2006/relationships/image" Target="../media/image367.png"/><Relationship Id="rId12" Type="http://schemas.openxmlformats.org/officeDocument/2006/relationships/image" Target="../media/image372.png"/><Relationship Id="rId17" Type="http://schemas.openxmlformats.org/officeDocument/2006/relationships/image" Target="../media/image310.png"/><Relationship Id="rId25" Type="http://schemas.openxmlformats.org/officeDocument/2006/relationships/image" Target="../media/image381.png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309.png"/><Relationship Id="rId20" Type="http://schemas.openxmlformats.org/officeDocument/2006/relationships/image" Target="../media/image376.png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257.png"/><Relationship Id="rId11" Type="http://schemas.openxmlformats.org/officeDocument/2006/relationships/image" Target="../media/image371.png"/><Relationship Id="rId24" Type="http://schemas.openxmlformats.org/officeDocument/2006/relationships/image" Target="../media/image380.png"/><Relationship Id="rId5" Type="http://schemas.openxmlformats.org/officeDocument/2006/relationships/image" Target="../media/image256.png"/><Relationship Id="rId15" Type="http://schemas.openxmlformats.org/officeDocument/2006/relationships/image" Target="../media/image375.png"/><Relationship Id="rId23" Type="http://schemas.openxmlformats.org/officeDocument/2006/relationships/image" Target="../media/image379.png"/><Relationship Id="rId28" Type="http://schemas.openxmlformats.org/officeDocument/2006/relationships/image" Target="../media/image384.png"/><Relationship Id="rId10" Type="http://schemas.openxmlformats.org/officeDocument/2006/relationships/image" Target="../media/image370.png"/><Relationship Id="rId19" Type="http://schemas.openxmlformats.org/officeDocument/2006/relationships/image" Target="../media/image316.png"/><Relationship Id="rId4" Type="http://schemas.openxmlformats.org/officeDocument/2006/relationships/image" Target="../media/image255.png"/><Relationship Id="rId9" Type="http://schemas.openxmlformats.org/officeDocument/2006/relationships/image" Target="../media/image369.png"/><Relationship Id="rId14" Type="http://schemas.openxmlformats.org/officeDocument/2006/relationships/image" Target="../media/image374.png"/><Relationship Id="rId22" Type="http://schemas.openxmlformats.org/officeDocument/2006/relationships/image" Target="../media/image378.png"/><Relationship Id="rId27" Type="http://schemas.openxmlformats.org/officeDocument/2006/relationships/image" Target="../media/image38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8.png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5" Type="http://schemas.openxmlformats.org/officeDocument/2006/relationships/image" Target="../media/image2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Relationship Id="rId14" Type="http://schemas.openxmlformats.org/officeDocument/2006/relationships/image" Target="../media/image26.png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6.png"/><Relationship Id="rId18" Type="http://schemas.openxmlformats.org/officeDocument/2006/relationships/image" Target="../media/image42.png"/><Relationship Id="rId26" Type="http://schemas.openxmlformats.org/officeDocument/2006/relationships/image" Target="../media/image50.png"/><Relationship Id="rId39" Type="http://schemas.openxmlformats.org/officeDocument/2006/relationships/image" Target="../media/image63.png"/><Relationship Id="rId21" Type="http://schemas.openxmlformats.org/officeDocument/2006/relationships/image" Target="../media/image45.png"/><Relationship Id="rId34" Type="http://schemas.openxmlformats.org/officeDocument/2006/relationships/image" Target="../media/image58.png"/><Relationship Id="rId42" Type="http://schemas.openxmlformats.org/officeDocument/2006/relationships/image" Target="../media/image66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40.png"/><Relationship Id="rId20" Type="http://schemas.openxmlformats.org/officeDocument/2006/relationships/image" Target="../media/image44.png"/><Relationship Id="rId29" Type="http://schemas.openxmlformats.org/officeDocument/2006/relationships/image" Target="../media/image53.png"/><Relationship Id="rId41" Type="http://schemas.openxmlformats.org/officeDocument/2006/relationships/image" Target="../media/image65.png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24" Type="http://schemas.openxmlformats.org/officeDocument/2006/relationships/image" Target="../media/image48.png"/><Relationship Id="rId32" Type="http://schemas.openxmlformats.org/officeDocument/2006/relationships/image" Target="../media/image56.png"/><Relationship Id="rId37" Type="http://schemas.openxmlformats.org/officeDocument/2006/relationships/image" Target="../media/image61.png"/><Relationship Id="rId40" Type="http://schemas.openxmlformats.org/officeDocument/2006/relationships/image" Target="../media/image64.png"/><Relationship Id="rId5" Type="http://schemas.openxmlformats.org/officeDocument/2006/relationships/image" Target="../media/image31.png"/><Relationship Id="rId15" Type="http://schemas.openxmlformats.org/officeDocument/2006/relationships/image" Target="../media/image39.png"/><Relationship Id="rId23" Type="http://schemas.openxmlformats.org/officeDocument/2006/relationships/image" Target="../media/image47.png"/><Relationship Id="rId28" Type="http://schemas.openxmlformats.org/officeDocument/2006/relationships/image" Target="../media/image52.png"/><Relationship Id="rId36" Type="http://schemas.openxmlformats.org/officeDocument/2006/relationships/image" Target="../media/image60.png"/><Relationship Id="rId10" Type="http://schemas.openxmlformats.org/officeDocument/2006/relationships/image" Target="../media/image36.png"/><Relationship Id="rId19" Type="http://schemas.openxmlformats.org/officeDocument/2006/relationships/image" Target="../media/image43.png"/><Relationship Id="rId31" Type="http://schemas.openxmlformats.org/officeDocument/2006/relationships/image" Target="../media/image55.png"/><Relationship Id="rId44" Type="http://schemas.openxmlformats.org/officeDocument/2006/relationships/image" Target="../media/image68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Relationship Id="rId14" Type="http://schemas.openxmlformats.org/officeDocument/2006/relationships/image" Target="../media/image27.png"/><Relationship Id="rId22" Type="http://schemas.openxmlformats.org/officeDocument/2006/relationships/image" Target="../media/image46.png"/><Relationship Id="rId27" Type="http://schemas.openxmlformats.org/officeDocument/2006/relationships/image" Target="../media/image51.png"/><Relationship Id="rId30" Type="http://schemas.openxmlformats.org/officeDocument/2006/relationships/image" Target="../media/image54.png"/><Relationship Id="rId35" Type="http://schemas.openxmlformats.org/officeDocument/2006/relationships/image" Target="../media/image59.png"/><Relationship Id="rId43" Type="http://schemas.openxmlformats.org/officeDocument/2006/relationships/image" Target="../media/image67.png"/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12" Type="http://schemas.openxmlformats.org/officeDocument/2006/relationships/image" Target="../media/image38.png"/><Relationship Id="rId17" Type="http://schemas.openxmlformats.org/officeDocument/2006/relationships/image" Target="../media/image41.png"/><Relationship Id="rId25" Type="http://schemas.openxmlformats.org/officeDocument/2006/relationships/image" Target="../media/image49.png"/><Relationship Id="rId33" Type="http://schemas.openxmlformats.org/officeDocument/2006/relationships/image" Target="../media/image57.png"/><Relationship Id="rId38" Type="http://schemas.openxmlformats.org/officeDocument/2006/relationships/image" Target="../media/image62.png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5.png"/><Relationship Id="rId18" Type="http://schemas.openxmlformats.org/officeDocument/2006/relationships/image" Target="../media/image50.png"/><Relationship Id="rId26" Type="http://schemas.openxmlformats.org/officeDocument/2006/relationships/image" Target="../media/image58.png"/><Relationship Id="rId39" Type="http://schemas.openxmlformats.org/officeDocument/2006/relationships/image" Target="../media/image71.png"/><Relationship Id="rId21" Type="http://schemas.openxmlformats.org/officeDocument/2006/relationships/image" Target="../media/image53.png"/><Relationship Id="rId34" Type="http://schemas.openxmlformats.org/officeDocument/2006/relationships/image" Target="../media/image65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48.png"/><Relationship Id="rId20" Type="http://schemas.openxmlformats.org/officeDocument/2006/relationships/image" Target="../media/image52.png"/><Relationship Id="rId29" Type="http://schemas.openxmlformats.org/officeDocument/2006/relationships/image" Target="../media/image61.png"/><Relationship Id="rId41" Type="http://schemas.openxmlformats.org/officeDocument/2006/relationships/image" Target="../media/image67.png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32.png"/><Relationship Id="rId11" Type="http://schemas.openxmlformats.org/officeDocument/2006/relationships/image" Target="../media/image41.png"/><Relationship Id="rId24" Type="http://schemas.openxmlformats.org/officeDocument/2006/relationships/image" Target="../media/image56.png"/><Relationship Id="rId32" Type="http://schemas.openxmlformats.org/officeDocument/2006/relationships/image" Target="../media/image44.png"/><Relationship Id="rId37" Type="http://schemas.openxmlformats.org/officeDocument/2006/relationships/image" Target="../media/image69.png"/><Relationship Id="rId40" Type="http://schemas.openxmlformats.org/officeDocument/2006/relationships/image" Target="../media/image68.png"/><Relationship Id="rId5" Type="http://schemas.openxmlformats.org/officeDocument/2006/relationships/image" Target="../media/image31.png"/><Relationship Id="rId15" Type="http://schemas.openxmlformats.org/officeDocument/2006/relationships/image" Target="../media/image47.png"/><Relationship Id="rId23" Type="http://schemas.openxmlformats.org/officeDocument/2006/relationships/image" Target="../media/image55.png"/><Relationship Id="rId28" Type="http://schemas.openxmlformats.org/officeDocument/2006/relationships/image" Target="../media/image60.png"/><Relationship Id="rId36" Type="http://schemas.openxmlformats.org/officeDocument/2006/relationships/image" Target="../media/image28.png"/><Relationship Id="rId10" Type="http://schemas.openxmlformats.org/officeDocument/2006/relationships/image" Target="../media/image40.png"/><Relationship Id="rId19" Type="http://schemas.openxmlformats.org/officeDocument/2006/relationships/image" Target="../media/image51.png"/><Relationship Id="rId31" Type="http://schemas.openxmlformats.org/officeDocument/2006/relationships/image" Target="../media/image63.png"/><Relationship Id="rId4" Type="http://schemas.openxmlformats.org/officeDocument/2006/relationships/image" Target="../media/image30.png"/><Relationship Id="rId9" Type="http://schemas.openxmlformats.org/officeDocument/2006/relationships/image" Target="../media/image26.png"/><Relationship Id="rId14" Type="http://schemas.openxmlformats.org/officeDocument/2006/relationships/image" Target="../media/image46.png"/><Relationship Id="rId22" Type="http://schemas.openxmlformats.org/officeDocument/2006/relationships/image" Target="../media/image54.png"/><Relationship Id="rId27" Type="http://schemas.openxmlformats.org/officeDocument/2006/relationships/image" Target="../media/image59.png"/><Relationship Id="rId30" Type="http://schemas.openxmlformats.org/officeDocument/2006/relationships/image" Target="../media/image62.png"/><Relationship Id="rId35" Type="http://schemas.openxmlformats.org/officeDocument/2006/relationships/image" Target="../media/image66.png"/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12" Type="http://schemas.openxmlformats.org/officeDocument/2006/relationships/image" Target="../media/image42.png"/><Relationship Id="rId17" Type="http://schemas.openxmlformats.org/officeDocument/2006/relationships/image" Target="../media/image49.png"/><Relationship Id="rId25" Type="http://schemas.openxmlformats.org/officeDocument/2006/relationships/image" Target="../media/image57.png"/><Relationship Id="rId33" Type="http://schemas.openxmlformats.org/officeDocument/2006/relationships/image" Target="../media/image64.png"/><Relationship Id="rId38" Type="http://schemas.openxmlformats.org/officeDocument/2006/relationships/image" Target="../media/image70.png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7.png"/><Relationship Id="rId18" Type="http://schemas.openxmlformats.org/officeDocument/2006/relationships/image" Target="../media/image82.png"/><Relationship Id="rId26" Type="http://schemas.openxmlformats.org/officeDocument/2006/relationships/image" Target="../media/image88.png"/><Relationship Id="rId39" Type="http://schemas.openxmlformats.org/officeDocument/2006/relationships/image" Target="../media/image101.png"/><Relationship Id="rId21" Type="http://schemas.openxmlformats.org/officeDocument/2006/relationships/image" Target="../media/image85.png"/><Relationship Id="rId34" Type="http://schemas.openxmlformats.org/officeDocument/2006/relationships/image" Target="../media/image96.png"/><Relationship Id="rId7" Type="http://schemas.openxmlformats.org/officeDocument/2006/relationships/image" Target="../media/image34.png"/><Relationship Id="rId12" Type="http://schemas.openxmlformats.org/officeDocument/2006/relationships/image" Target="../media/image76.png"/><Relationship Id="rId17" Type="http://schemas.openxmlformats.org/officeDocument/2006/relationships/image" Target="../media/image81.png"/><Relationship Id="rId25" Type="http://schemas.openxmlformats.org/officeDocument/2006/relationships/image" Target="../media/image54.png"/><Relationship Id="rId33" Type="http://schemas.openxmlformats.org/officeDocument/2006/relationships/image" Target="../media/image95.png"/><Relationship Id="rId38" Type="http://schemas.openxmlformats.org/officeDocument/2006/relationships/image" Target="../media/image100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80.png"/><Relationship Id="rId20" Type="http://schemas.openxmlformats.org/officeDocument/2006/relationships/image" Target="../media/image84.png"/><Relationship Id="rId29" Type="http://schemas.openxmlformats.org/officeDocument/2006/relationships/image" Target="../media/image91.png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33.png"/><Relationship Id="rId11" Type="http://schemas.openxmlformats.org/officeDocument/2006/relationships/image" Target="../media/image75.png"/><Relationship Id="rId24" Type="http://schemas.openxmlformats.org/officeDocument/2006/relationships/image" Target="../media/image40.png"/><Relationship Id="rId32" Type="http://schemas.openxmlformats.org/officeDocument/2006/relationships/image" Target="../media/image94.png"/><Relationship Id="rId37" Type="http://schemas.openxmlformats.org/officeDocument/2006/relationships/image" Target="../media/image99.png"/><Relationship Id="rId40" Type="http://schemas.openxmlformats.org/officeDocument/2006/relationships/image" Target="../media/image102.png"/><Relationship Id="rId5" Type="http://schemas.openxmlformats.org/officeDocument/2006/relationships/image" Target="../media/image32.png"/><Relationship Id="rId15" Type="http://schemas.openxmlformats.org/officeDocument/2006/relationships/image" Target="../media/image79.png"/><Relationship Id="rId23" Type="http://schemas.openxmlformats.org/officeDocument/2006/relationships/image" Target="../media/image87.png"/><Relationship Id="rId28" Type="http://schemas.openxmlformats.org/officeDocument/2006/relationships/image" Target="../media/image90.png"/><Relationship Id="rId36" Type="http://schemas.openxmlformats.org/officeDocument/2006/relationships/image" Target="../media/image98.png"/><Relationship Id="rId10" Type="http://schemas.openxmlformats.org/officeDocument/2006/relationships/image" Target="../media/image74.png"/><Relationship Id="rId19" Type="http://schemas.openxmlformats.org/officeDocument/2006/relationships/image" Target="../media/image83.png"/><Relationship Id="rId31" Type="http://schemas.openxmlformats.org/officeDocument/2006/relationships/image" Target="../media/image93.png"/><Relationship Id="rId4" Type="http://schemas.openxmlformats.org/officeDocument/2006/relationships/image" Target="../media/image31.png"/><Relationship Id="rId9" Type="http://schemas.openxmlformats.org/officeDocument/2006/relationships/image" Target="../media/image73.png"/><Relationship Id="rId14" Type="http://schemas.openxmlformats.org/officeDocument/2006/relationships/image" Target="../media/image78.png"/><Relationship Id="rId22" Type="http://schemas.openxmlformats.org/officeDocument/2006/relationships/image" Target="../media/image86.png"/><Relationship Id="rId27" Type="http://schemas.openxmlformats.org/officeDocument/2006/relationships/image" Target="../media/image89.png"/><Relationship Id="rId30" Type="http://schemas.openxmlformats.org/officeDocument/2006/relationships/image" Target="../media/image92.png"/><Relationship Id="rId35" Type="http://schemas.openxmlformats.org/officeDocument/2006/relationships/image" Target="../media/image97.png"/><Relationship Id="rId8" Type="http://schemas.openxmlformats.org/officeDocument/2006/relationships/image" Target="../media/image72.png"/><Relationship Id="rId3" Type="http://schemas.openxmlformats.org/officeDocument/2006/relationships/image" Target="../media/image3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13" Type="http://schemas.openxmlformats.org/officeDocument/2006/relationships/image" Target="../media/image113.png"/><Relationship Id="rId18" Type="http://schemas.openxmlformats.org/officeDocument/2006/relationships/image" Target="../media/image118.png"/><Relationship Id="rId26" Type="http://schemas.openxmlformats.org/officeDocument/2006/relationships/image" Target="../media/image126.png"/><Relationship Id="rId3" Type="http://schemas.openxmlformats.org/officeDocument/2006/relationships/image" Target="../media/image103.png"/><Relationship Id="rId21" Type="http://schemas.openxmlformats.org/officeDocument/2006/relationships/image" Target="../media/image121.png"/><Relationship Id="rId7" Type="http://schemas.openxmlformats.org/officeDocument/2006/relationships/image" Target="../media/image107.png"/><Relationship Id="rId12" Type="http://schemas.openxmlformats.org/officeDocument/2006/relationships/image" Target="../media/image112.png"/><Relationship Id="rId17" Type="http://schemas.openxmlformats.org/officeDocument/2006/relationships/image" Target="../media/image117.png"/><Relationship Id="rId25" Type="http://schemas.openxmlformats.org/officeDocument/2006/relationships/image" Target="../media/image125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116.png"/><Relationship Id="rId20" Type="http://schemas.openxmlformats.org/officeDocument/2006/relationships/image" Target="../media/image120.png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106.png"/><Relationship Id="rId11" Type="http://schemas.openxmlformats.org/officeDocument/2006/relationships/image" Target="../media/image111.png"/><Relationship Id="rId24" Type="http://schemas.openxmlformats.org/officeDocument/2006/relationships/image" Target="../media/image124.png"/><Relationship Id="rId5" Type="http://schemas.openxmlformats.org/officeDocument/2006/relationships/image" Target="../media/image105.png"/><Relationship Id="rId15" Type="http://schemas.openxmlformats.org/officeDocument/2006/relationships/image" Target="../media/image115.png"/><Relationship Id="rId23" Type="http://schemas.openxmlformats.org/officeDocument/2006/relationships/image" Target="../media/image123.png"/><Relationship Id="rId10" Type="http://schemas.openxmlformats.org/officeDocument/2006/relationships/image" Target="../media/image110.png"/><Relationship Id="rId19" Type="http://schemas.openxmlformats.org/officeDocument/2006/relationships/image" Target="../media/image119.png"/><Relationship Id="rId4" Type="http://schemas.openxmlformats.org/officeDocument/2006/relationships/image" Target="../media/image104.png"/><Relationship Id="rId9" Type="http://schemas.openxmlformats.org/officeDocument/2006/relationships/image" Target="../media/image109.png"/><Relationship Id="rId14" Type="http://schemas.openxmlformats.org/officeDocument/2006/relationships/image" Target="../media/image114.png"/><Relationship Id="rId22" Type="http://schemas.openxmlformats.org/officeDocument/2006/relationships/image" Target="../media/image122.png"/><Relationship Id="rId27" Type="http://schemas.openxmlformats.org/officeDocument/2006/relationships/image" Target="../media/image12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13" Type="http://schemas.openxmlformats.org/officeDocument/2006/relationships/image" Target="../media/image138.png"/><Relationship Id="rId18" Type="http://schemas.openxmlformats.org/officeDocument/2006/relationships/image" Target="../media/image143.png"/><Relationship Id="rId3" Type="http://schemas.openxmlformats.org/officeDocument/2006/relationships/image" Target="../media/image128.png"/><Relationship Id="rId21" Type="http://schemas.openxmlformats.org/officeDocument/2006/relationships/image" Target="../media/image146.png"/><Relationship Id="rId7" Type="http://schemas.openxmlformats.org/officeDocument/2006/relationships/image" Target="../media/image132.png"/><Relationship Id="rId12" Type="http://schemas.openxmlformats.org/officeDocument/2006/relationships/image" Target="../media/image137.png"/><Relationship Id="rId17" Type="http://schemas.openxmlformats.org/officeDocument/2006/relationships/image" Target="../media/image142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141.png"/><Relationship Id="rId20" Type="http://schemas.openxmlformats.org/officeDocument/2006/relationships/image" Target="../media/image145.png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131.png"/><Relationship Id="rId11" Type="http://schemas.openxmlformats.org/officeDocument/2006/relationships/image" Target="../media/image136.png"/><Relationship Id="rId5" Type="http://schemas.openxmlformats.org/officeDocument/2006/relationships/image" Target="../media/image130.png"/><Relationship Id="rId15" Type="http://schemas.openxmlformats.org/officeDocument/2006/relationships/image" Target="../media/image140.png"/><Relationship Id="rId23" Type="http://schemas.openxmlformats.org/officeDocument/2006/relationships/image" Target="../media/image148.png"/><Relationship Id="rId10" Type="http://schemas.openxmlformats.org/officeDocument/2006/relationships/image" Target="../media/image135.png"/><Relationship Id="rId19" Type="http://schemas.openxmlformats.org/officeDocument/2006/relationships/image" Target="../media/image144.png"/><Relationship Id="rId4" Type="http://schemas.openxmlformats.org/officeDocument/2006/relationships/image" Target="../media/image129.png"/><Relationship Id="rId9" Type="http://schemas.openxmlformats.org/officeDocument/2006/relationships/image" Target="../media/image134.png"/><Relationship Id="rId14" Type="http://schemas.openxmlformats.org/officeDocument/2006/relationships/image" Target="../media/image139.png"/><Relationship Id="rId22" Type="http://schemas.openxmlformats.org/officeDocument/2006/relationships/image" Target="../media/image14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7" Type="http://schemas.openxmlformats.org/officeDocument/2006/relationships/image" Target="../media/image15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152.png"/><Relationship Id="rId5" Type="http://schemas.openxmlformats.org/officeDocument/2006/relationships/image" Target="../media/image151.png"/><Relationship Id="rId4" Type="http://schemas.openxmlformats.org/officeDocument/2006/relationships/image" Target="../media/image15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670638" y="9244903"/>
            <a:ext cx="580278" cy="5802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" y="0"/>
            <a:ext cx="17559327" cy="9877136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36"/>
          <p:cNvSpPr txBox="1">
            <a:spLocks noGrp="1"/>
          </p:cNvSpPr>
          <p:nvPr>
            <p:ph type="ctrTitle" idx="4294967295"/>
          </p:nvPr>
        </p:nvSpPr>
        <p:spPr>
          <a:xfrm>
            <a:off x="6652538" y="4436962"/>
            <a:ext cx="10308239" cy="13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</a:pPr>
            <a:r>
              <a:rPr lang="pt-BR" sz="7000" b="1" dirty="0" smtClean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Otimização de carteiras de investimentos com Python</a:t>
            </a:r>
            <a:endParaRPr sz="7000" b="1" dirty="0">
              <a:solidFill>
                <a:srgbClr val="FFFFFF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cxnSp>
        <p:nvCxnSpPr>
          <p:cNvPr id="214" name="Google Shape;214;p36"/>
          <p:cNvCxnSpPr/>
          <p:nvPr/>
        </p:nvCxnSpPr>
        <p:spPr>
          <a:xfrm flipH="1">
            <a:off x="6388788" y="3460050"/>
            <a:ext cx="3600" cy="25482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15" name="Google Shape;215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92062" y="2620275"/>
            <a:ext cx="2259424" cy="2259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36812" y="3382350"/>
            <a:ext cx="3443599" cy="3443625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36"/>
          <p:cNvSpPr txBox="1"/>
          <p:nvPr/>
        </p:nvSpPr>
        <p:spPr>
          <a:xfrm>
            <a:off x="152400" y="9570725"/>
            <a:ext cx="13711800" cy="45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1100" b="0" i="0" u="none" strike="noStrike" cap="none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ⓒ Trading com Dados is a registered trademark. All rights re</a:t>
            </a:r>
            <a:r>
              <a:rPr lang="pt-BR" sz="110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served.</a:t>
            </a:r>
            <a:endParaRPr sz="1100" b="0" i="0" u="none" strike="noStrike" cap="none">
              <a:solidFill>
                <a:srgbClr val="FFFFFF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9" name="Google Shape;184;p33"/>
          <p:cNvSpPr txBox="1"/>
          <p:nvPr/>
        </p:nvSpPr>
        <p:spPr>
          <a:xfrm>
            <a:off x="13208000" y="5735400"/>
            <a:ext cx="3627738" cy="5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600" b="0" i="0" u="none" strike="noStrike" cap="none" dirty="0" err="1" smtClean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Profª</a:t>
            </a:r>
            <a:r>
              <a:rPr lang="pt-BR" sz="2600" b="0" i="0" u="none" strike="noStrike" cap="none" dirty="0" smtClean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 D</a:t>
            </a:r>
            <a:r>
              <a:rPr lang="pt-BR" sz="2600" b="0" i="0" u="none" strike="noStrike" cap="none" baseline="30000" dirty="0" smtClean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ra</a:t>
            </a:r>
            <a:r>
              <a:rPr lang="pt-BR" sz="2600" b="0" i="0" u="none" strike="noStrike" cap="none" dirty="0" smtClean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 Maisa Melo</a:t>
            </a:r>
            <a:endParaRPr sz="2600" b="0" i="0" u="none" strike="noStrike" cap="none" dirty="0">
              <a:solidFill>
                <a:srgbClr val="FFFFFF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10" name="Google Shape;194;p34"/>
          <p:cNvSpPr txBox="1"/>
          <p:nvPr/>
        </p:nvSpPr>
        <p:spPr>
          <a:xfrm>
            <a:off x="855286" y="7134912"/>
            <a:ext cx="10892214" cy="13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</a:pPr>
            <a:r>
              <a:rPr lang="pt-BR" sz="5000" b="1" i="0" u="none" strike="noStrike" cap="none" dirty="0" smtClean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Aula 10: Otimização Restrita – Multiplicadores de </a:t>
            </a:r>
            <a:r>
              <a:rPr lang="pt-BR" sz="5000" b="1" i="0" u="none" strike="noStrike" cap="none" dirty="0" err="1" smtClean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Labrange</a:t>
            </a:r>
            <a:endParaRPr sz="5000" b="0" i="0" u="none" strike="noStrike" cap="none" dirty="0">
              <a:solidFill>
                <a:srgbClr val="FFFFFF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</p:spTree>
    <p:extLst>
      <p:ext uri="{BB962C8B-B14F-4D97-AF65-F5344CB8AC3E}">
        <p14:creationId xmlns:p14="http://schemas.microsoft.com/office/powerpoint/2010/main" val="2622260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3"/>
          <p:cNvSpPr txBox="1"/>
          <p:nvPr/>
        </p:nvSpPr>
        <p:spPr>
          <a:xfrm>
            <a:off x="152400" y="9570725"/>
            <a:ext cx="13711800" cy="45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1100" b="0" i="0" u="none" strike="noStrike" cap="none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ⓒ Trading com Dados is a registered trademark. All rights re</a:t>
            </a:r>
            <a:r>
              <a:rPr lang="pt-BR" sz="110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served.</a:t>
            </a:r>
            <a:endParaRPr sz="1100" b="0" i="0" u="none" strike="noStrike" cap="none">
              <a:solidFill>
                <a:srgbClr val="FFFFFF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8870" y="1852146"/>
            <a:ext cx="5896798" cy="6115904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45956" y="1430902"/>
            <a:ext cx="5849166" cy="7592485"/>
          </a:xfrm>
          <a:prstGeom prst="rect">
            <a:avLst/>
          </a:prstGeom>
        </p:spPr>
      </p:pic>
      <p:cxnSp>
        <p:nvCxnSpPr>
          <p:cNvPr id="10" name="Conector reto 9"/>
          <p:cNvCxnSpPr/>
          <p:nvPr/>
        </p:nvCxnSpPr>
        <p:spPr>
          <a:xfrm>
            <a:off x="4292600" y="3848100"/>
            <a:ext cx="0" cy="2160000"/>
          </a:xfrm>
          <a:prstGeom prst="line">
            <a:avLst/>
          </a:prstGeom>
          <a:ln w="28575">
            <a:solidFill>
              <a:srgbClr val="F97FE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to 10"/>
          <p:cNvCxnSpPr/>
          <p:nvPr/>
        </p:nvCxnSpPr>
        <p:spPr>
          <a:xfrm>
            <a:off x="6261100" y="5969000"/>
            <a:ext cx="0" cy="1692000"/>
          </a:xfrm>
          <a:prstGeom prst="line">
            <a:avLst/>
          </a:prstGeom>
          <a:ln w="28575">
            <a:solidFill>
              <a:srgbClr val="F97FE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to 11"/>
          <p:cNvCxnSpPr/>
          <p:nvPr/>
        </p:nvCxnSpPr>
        <p:spPr>
          <a:xfrm>
            <a:off x="2857500" y="5448300"/>
            <a:ext cx="0" cy="540000"/>
          </a:xfrm>
          <a:prstGeom prst="line">
            <a:avLst/>
          </a:prstGeom>
          <a:ln w="28575">
            <a:solidFill>
              <a:srgbClr val="F97FE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Elipse 12"/>
          <p:cNvSpPr/>
          <p:nvPr/>
        </p:nvSpPr>
        <p:spPr>
          <a:xfrm>
            <a:off x="2775456" y="5861050"/>
            <a:ext cx="165100" cy="165100"/>
          </a:xfrm>
          <a:prstGeom prst="ellipse">
            <a:avLst/>
          </a:prstGeom>
          <a:solidFill>
            <a:srgbClr val="F97FE2"/>
          </a:solidFill>
          <a:ln>
            <a:solidFill>
              <a:srgbClr val="F97FE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Elipse 13"/>
          <p:cNvSpPr/>
          <p:nvPr/>
        </p:nvSpPr>
        <p:spPr>
          <a:xfrm>
            <a:off x="4197350" y="5868400"/>
            <a:ext cx="165100" cy="165100"/>
          </a:xfrm>
          <a:prstGeom prst="ellipse">
            <a:avLst/>
          </a:prstGeom>
          <a:solidFill>
            <a:srgbClr val="F97FE2"/>
          </a:solidFill>
          <a:ln>
            <a:solidFill>
              <a:srgbClr val="F97FE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Elipse 14"/>
          <p:cNvSpPr/>
          <p:nvPr/>
        </p:nvSpPr>
        <p:spPr>
          <a:xfrm>
            <a:off x="6165850" y="5886450"/>
            <a:ext cx="165100" cy="165100"/>
          </a:xfrm>
          <a:prstGeom prst="ellipse">
            <a:avLst/>
          </a:prstGeom>
          <a:solidFill>
            <a:srgbClr val="F97FE2"/>
          </a:solidFill>
          <a:ln>
            <a:solidFill>
              <a:srgbClr val="F97FE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6" name="Conector reto 15"/>
          <p:cNvCxnSpPr/>
          <p:nvPr/>
        </p:nvCxnSpPr>
        <p:spPr>
          <a:xfrm>
            <a:off x="11493500" y="5023944"/>
            <a:ext cx="0" cy="1080000"/>
          </a:xfrm>
          <a:prstGeom prst="line">
            <a:avLst/>
          </a:prstGeom>
          <a:ln w="28575">
            <a:solidFill>
              <a:srgbClr val="F97FE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to 16"/>
          <p:cNvCxnSpPr/>
          <p:nvPr/>
        </p:nvCxnSpPr>
        <p:spPr>
          <a:xfrm>
            <a:off x="12966700" y="3429344"/>
            <a:ext cx="0" cy="4248000"/>
          </a:xfrm>
          <a:prstGeom prst="line">
            <a:avLst/>
          </a:prstGeom>
          <a:ln w="28575">
            <a:solidFill>
              <a:srgbClr val="F97FE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to 17"/>
          <p:cNvCxnSpPr/>
          <p:nvPr/>
        </p:nvCxnSpPr>
        <p:spPr>
          <a:xfrm>
            <a:off x="14922500" y="3898544"/>
            <a:ext cx="0" cy="3384000"/>
          </a:xfrm>
          <a:prstGeom prst="line">
            <a:avLst/>
          </a:prstGeom>
          <a:ln w="28575">
            <a:solidFill>
              <a:srgbClr val="F97FE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Elipse 18"/>
          <p:cNvSpPr/>
          <p:nvPr/>
        </p:nvSpPr>
        <p:spPr>
          <a:xfrm>
            <a:off x="11410950" y="5481394"/>
            <a:ext cx="165100" cy="165100"/>
          </a:xfrm>
          <a:prstGeom prst="ellipse">
            <a:avLst/>
          </a:prstGeom>
          <a:solidFill>
            <a:srgbClr val="F97FE2"/>
          </a:solidFill>
          <a:ln>
            <a:solidFill>
              <a:srgbClr val="F97FE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Elipse 19"/>
          <p:cNvSpPr/>
          <p:nvPr/>
        </p:nvSpPr>
        <p:spPr>
          <a:xfrm>
            <a:off x="12884150" y="5456244"/>
            <a:ext cx="165100" cy="165100"/>
          </a:xfrm>
          <a:prstGeom prst="ellipse">
            <a:avLst/>
          </a:prstGeom>
          <a:solidFill>
            <a:srgbClr val="F97FE2"/>
          </a:solidFill>
          <a:ln>
            <a:solidFill>
              <a:srgbClr val="F97FE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Elipse 20"/>
          <p:cNvSpPr/>
          <p:nvPr/>
        </p:nvSpPr>
        <p:spPr>
          <a:xfrm>
            <a:off x="14827250" y="5468694"/>
            <a:ext cx="165100" cy="165100"/>
          </a:xfrm>
          <a:prstGeom prst="ellipse">
            <a:avLst/>
          </a:prstGeom>
          <a:solidFill>
            <a:srgbClr val="F97FE2"/>
          </a:solidFill>
          <a:ln>
            <a:solidFill>
              <a:srgbClr val="F97FE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00" y="8339469"/>
            <a:ext cx="9499600" cy="351837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65668" y="9217139"/>
            <a:ext cx="9707497" cy="310003"/>
          </a:xfrm>
          <a:prstGeom prst="rect">
            <a:avLst/>
          </a:prstGeom>
        </p:spPr>
      </p:pic>
      <p:sp>
        <p:nvSpPr>
          <p:cNvPr id="22" name="Seta dobrada 21"/>
          <p:cNvSpPr/>
          <p:nvPr/>
        </p:nvSpPr>
        <p:spPr>
          <a:xfrm rot="20916862">
            <a:off x="503445" y="7796018"/>
            <a:ext cx="323000" cy="344063"/>
          </a:xfrm>
          <a:prstGeom prst="bentArrow">
            <a:avLst>
              <a:gd name="adj1" fmla="val 15492"/>
              <a:gd name="adj2" fmla="val 29616"/>
              <a:gd name="adj3" fmla="val 50000"/>
              <a:gd name="adj4" fmla="val 5000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3" name="Seta dobrada 22"/>
          <p:cNvSpPr/>
          <p:nvPr/>
        </p:nvSpPr>
        <p:spPr>
          <a:xfrm rot="11977602" flipV="1">
            <a:off x="16759445" y="8774641"/>
            <a:ext cx="323000" cy="344063"/>
          </a:xfrm>
          <a:prstGeom prst="bentArrow">
            <a:avLst>
              <a:gd name="adj1" fmla="val 15492"/>
              <a:gd name="adj2" fmla="val 29616"/>
              <a:gd name="adj3" fmla="val 50000"/>
              <a:gd name="adj4" fmla="val 5000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10772" y="972727"/>
            <a:ext cx="2819794" cy="657317"/>
          </a:xfrm>
          <a:prstGeom prst="rect">
            <a:avLst/>
          </a:prstGeom>
        </p:spPr>
      </p:pic>
      <p:pic>
        <p:nvPicPr>
          <p:cNvPr id="24" name="Imagem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15961" y="972727"/>
            <a:ext cx="3153215" cy="638264"/>
          </a:xfrm>
          <a:prstGeom prst="rect">
            <a:avLst/>
          </a:prstGeom>
        </p:spPr>
      </p:pic>
      <p:grpSp>
        <p:nvGrpSpPr>
          <p:cNvPr id="28" name="Grupo 27"/>
          <p:cNvGrpSpPr/>
          <p:nvPr/>
        </p:nvGrpSpPr>
        <p:grpSpPr>
          <a:xfrm>
            <a:off x="6165850" y="1460860"/>
            <a:ext cx="4783613" cy="2826587"/>
            <a:chOff x="6532086" y="1326312"/>
            <a:chExt cx="4783613" cy="2826587"/>
          </a:xfrm>
        </p:grpSpPr>
        <p:sp>
          <p:nvSpPr>
            <p:cNvPr id="26" name="Explosão 2 25"/>
            <p:cNvSpPr/>
            <p:nvPr/>
          </p:nvSpPr>
          <p:spPr>
            <a:xfrm>
              <a:off x="6532086" y="1326312"/>
              <a:ext cx="4783613" cy="2826587"/>
            </a:xfrm>
            <a:prstGeom prst="irregularSeal2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7" name="CaixaDeTexto 26"/>
            <p:cNvSpPr txBox="1"/>
            <p:nvPr/>
          </p:nvSpPr>
          <p:spPr>
            <a:xfrm rot="20723364">
              <a:off x="7322807" y="2027768"/>
              <a:ext cx="2877711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3600" b="1" dirty="0" smtClean="0">
                  <a:solidFill>
                    <a:schemeClr val="bg1"/>
                  </a:solidFill>
                </a:rPr>
                <a:t>É </a:t>
              </a:r>
            </a:p>
            <a:p>
              <a:pPr algn="ctr"/>
              <a:r>
                <a:rPr lang="pt-BR" sz="3600" b="1" dirty="0" smtClean="0">
                  <a:solidFill>
                    <a:schemeClr val="bg1"/>
                  </a:solidFill>
                </a:rPr>
                <a:t>equivalente!</a:t>
              </a:r>
              <a:endParaRPr lang="pt-BR" sz="36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23621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9" grpId="0" animBg="1"/>
      <p:bldP spid="20" grpId="0" animBg="1"/>
      <p:bldP spid="21" grpId="0" animBg="1"/>
      <p:bldP spid="22" grpId="0" animBg="1"/>
      <p:bldP spid="2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959" y="386513"/>
            <a:ext cx="6601189" cy="794587"/>
          </a:xfrm>
          <a:prstGeom prst="rect">
            <a:avLst/>
          </a:prstGeom>
        </p:spPr>
      </p:pic>
      <p:pic>
        <p:nvPicPr>
          <p:cNvPr id="15" name="Imagem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8392" y="1559482"/>
            <a:ext cx="1505160" cy="2210108"/>
          </a:xfrm>
          <a:prstGeom prst="rect">
            <a:avLst/>
          </a:prstGeom>
        </p:spPr>
      </p:pic>
      <p:pic>
        <p:nvPicPr>
          <p:cNvPr id="17" name="Imagem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21778" y="1696218"/>
            <a:ext cx="1657581" cy="362001"/>
          </a:xfrm>
          <a:prstGeom prst="rect">
            <a:avLst/>
          </a:prstGeom>
        </p:spPr>
      </p:pic>
      <p:pic>
        <p:nvPicPr>
          <p:cNvPr id="19" name="Imagem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21778" y="2154179"/>
            <a:ext cx="1800476" cy="419158"/>
          </a:xfrm>
          <a:prstGeom prst="rect">
            <a:avLst/>
          </a:prstGeom>
        </p:spPr>
      </p:pic>
      <p:pic>
        <p:nvPicPr>
          <p:cNvPr id="20" name="Imagem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21778" y="2669297"/>
            <a:ext cx="1886213" cy="400106"/>
          </a:xfrm>
          <a:prstGeom prst="rect">
            <a:avLst/>
          </a:prstGeom>
        </p:spPr>
      </p:pic>
      <p:pic>
        <p:nvPicPr>
          <p:cNvPr id="34" name="Imagem 3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84074" y="1715270"/>
            <a:ext cx="466790" cy="323895"/>
          </a:xfrm>
          <a:prstGeom prst="rect">
            <a:avLst/>
          </a:prstGeom>
        </p:spPr>
      </p:pic>
      <p:pic>
        <p:nvPicPr>
          <p:cNvPr id="38" name="Imagem 3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55356" y="1691453"/>
            <a:ext cx="3591426" cy="371527"/>
          </a:xfrm>
          <a:prstGeom prst="rect">
            <a:avLst/>
          </a:prstGeom>
        </p:spPr>
      </p:pic>
      <p:pic>
        <p:nvPicPr>
          <p:cNvPr id="46" name="Imagem 4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65021" y="2154179"/>
            <a:ext cx="485843" cy="381053"/>
          </a:xfrm>
          <a:prstGeom prst="rect">
            <a:avLst/>
          </a:prstGeom>
        </p:spPr>
      </p:pic>
      <p:pic>
        <p:nvPicPr>
          <p:cNvPr id="47" name="Imagem 4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55356" y="2192284"/>
            <a:ext cx="5744377" cy="342948"/>
          </a:xfrm>
          <a:prstGeom prst="rect">
            <a:avLst/>
          </a:prstGeom>
        </p:spPr>
      </p:pic>
      <p:pic>
        <p:nvPicPr>
          <p:cNvPr id="48" name="Imagem 4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079284" y="2650246"/>
            <a:ext cx="571580" cy="295316"/>
          </a:xfrm>
          <a:prstGeom prst="rect">
            <a:avLst/>
          </a:prstGeom>
        </p:spPr>
      </p:pic>
      <p:pic>
        <p:nvPicPr>
          <p:cNvPr id="49" name="Imagem 4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755356" y="2664536"/>
            <a:ext cx="6335009" cy="390580"/>
          </a:xfrm>
          <a:prstGeom prst="rect">
            <a:avLst/>
          </a:prstGeom>
        </p:spPr>
      </p:pic>
      <p:pic>
        <p:nvPicPr>
          <p:cNvPr id="51" name="Imagem 5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73145" y="4147972"/>
            <a:ext cx="10983858" cy="1914792"/>
          </a:xfrm>
          <a:prstGeom prst="rect">
            <a:avLst/>
          </a:prstGeom>
        </p:spPr>
      </p:pic>
      <p:pic>
        <p:nvPicPr>
          <p:cNvPr id="52" name="Imagem 5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12814" y="6036275"/>
            <a:ext cx="11031489" cy="609685"/>
          </a:xfrm>
          <a:prstGeom prst="rect">
            <a:avLst/>
          </a:prstGeom>
        </p:spPr>
      </p:pic>
      <p:pic>
        <p:nvPicPr>
          <p:cNvPr id="53" name="Imagem 5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77881" y="6613313"/>
            <a:ext cx="11126753" cy="562053"/>
          </a:xfrm>
          <a:prstGeom prst="rect">
            <a:avLst/>
          </a:prstGeom>
        </p:spPr>
      </p:pic>
      <p:pic>
        <p:nvPicPr>
          <p:cNvPr id="54" name="Imagem 53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72101" y="7170531"/>
            <a:ext cx="11202963" cy="743054"/>
          </a:xfrm>
          <a:prstGeom prst="rect">
            <a:avLst/>
          </a:prstGeom>
        </p:spPr>
      </p:pic>
      <p:sp>
        <p:nvSpPr>
          <p:cNvPr id="55" name="Chave esquerda 54"/>
          <p:cNvSpPr/>
          <p:nvPr/>
        </p:nvSpPr>
        <p:spPr>
          <a:xfrm>
            <a:off x="965200" y="1473200"/>
            <a:ext cx="215900" cy="240030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03679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108" y="183185"/>
            <a:ext cx="3734321" cy="2448267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5114" y="1748675"/>
            <a:ext cx="11031489" cy="609685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70181" y="2269452"/>
            <a:ext cx="11126753" cy="562053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634" y="3280524"/>
            <a:ext cx="1676634" cy="647790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47333" y="3156681"/>
            <a:ext cx="3248478" cy="895475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3476" y="4196943"/>
            <a:ext cx="1733792" cy="590632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70188" y="4063574"/>
            <a:ext cx="3267531" cy="857370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3476" y="5056204"/>
            <a:ext cx="1695687" cy="571580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39163" y="4917772"/>
            <a:ext cx="3210373" cy="924054"/>
          </a:xfrm>
          <a:prstGeom prst="rect">
            <a:avLst/>
          </a:prstGeom>
        </p:spPr>
      </p:pic>
      <p:pic>
        <p:nvPicPr>
          <p:cNvPr id="14" name="Imagem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227958" y="1784100"/>
            <a:ext cx="8086669" cy="523188"/>
          </a:xfrm>
          <a:prstGeom prst="rect">
            <a:avLst/>
          </a:prstGeom>
        </p:spPr>
      </p:pic>
      <p:pic>
        <p:nvPicPr>
          <p:cNvPr id="15" name="Imagem 1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00634" y="5832835"/>
            <a:ext cx="1390844" cy="819264"/>
          </a:xfrm>
          <a:prstGeom prst="rect">
            <a:avLst/>
          </a:prstGeom>
        </p:spPr>
      </p:pic>
      <p:pic>
        <p:nvPicPr>
          <p:cNvPr id="16" name="Imagem 1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00634" y="6857150"/>
            <a:ext cx="1314633" cy="809738"/>
          </a:xfrm>
          <a:prstGeom prst="rect">
            <a:avLst/>
          </a:prstGeom>
        </p:spPr>
      </p:pic>
      <p:pic>
        <p:nvPicPr>
          <p:cNvPr id="17" name="Imagem 1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43476" y="7808361"/>
            <a:ext cx="1324160" cy="762106"/>
          </a:xfrm>
          <a:prstGeom prst="rect">
            <a:avLst/>
          </a:prstGeom>
        </p:spPr>
      </p:pic>
      <p:pic>
        <p:nvPicPr>
          <p:cNvPr id="18" name="Imagem 17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43476" y="8711940"/>
            <a:ext cx="1295581" cy="800212"/>
          </a:xfrm>
          <a:prstGeom prst="rect">
            <a:avLst/>
          </a:prstGeom>
        </p:spPr>
      </p:pic>
      <p:pic>
        <p:nvPicPr>
          <p:cNvPr id="19" name="Imagem 18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279978" y="7808361"/>
            <a:ext cx="1247949" cy="762106"/>
          </a:xfrm>
          <a:prstGeom prst="rect">
            <a:avLst/>
          </a:prstGeom>
        </p:spPr>
      </p:pic>
      <p:pic>
        <p:nvPicPr>
          <p:cNvPr id="20" name="Imagem 19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167979" y="8711940"/>
            <a:ext cx="1352739" cy="790685"/>
          </a:xfrm>
          <a:prstGeom prst="rect">
            <a:avLst/>
          </a:prstGeom>
        </p:spPr>
      </p:pic>
      <p:pic>
        <p:nvPicPr>
          <p:cNvPr id="21" name="Imagem 20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990639" y="6016164"/>
            <a:ext cx="1428949" cy="485843"/>
          </a:xfrm>
          <a:prstGeom prst="rect">
            <a:avLst/>
          </a:prstGeom>
        </p:spPr>
      </p:pic>
      <p:pic>
        <p:nvPicPr>
          <p:cNvPr id="22" name="Imagem 21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990639" y="7025450"/>
            <a:ext cx="590632" cy="381053"/>
          </a:xfrm>
          <a:prstGeom prst="rect">
            <a:avLst/>
          </a:prstGeom>
        </p:spPr>
      </p:pic>
      <p:pic>
        <p:nvPicPr>
          <p:cNvPr id="23" name="Imagem 22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974872" y="7998887"/>
            <a:ext cx="590632" cy="381053"/>
          </a:xfrm>
          <a:prstGeom prst="rect">
            <a:avLst/>
          </a:prstGeom>
        </p:spPr>
      </p:pic>
      <p:pic>
        <p:nvPicPr>
          <p:cNvPr id="24" name="Imagem 23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915267" y="8823149"/>
            <a:ext cx="590632" cy="381053"/>
          </a:xfrm>
          <a:prstGeom prst="rect">
            <a:avLst/>
          </a:prstGeom>
        </p:spPr>
      </p:pic>
      <p:pic>
        <p:nvPicPr>
          <p:cNvPr id="25" name="Imagem 24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3664313" y="5874005"/>
            <a:ext cx="5434761" cy="551353"/>
          </a:xfrm>
          <a:prstGeom prst="rect">
            <a:avLst/>
          </a:prstGeom>
        </p:spPr>
      </p:pic>
      <p:pic>
        <p:nvPicPr>
          <p:cNvPr id="26" name="Imagem 25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586294" y="6518999"/>
            <a:ext cx="4392465" cy="613550"/>
          </a:xfrm>
          <a:prstGeom prst="rect">
            <a:avLst/>
          </a:prstGeom>
        </p:spPr>
      </p:pic>
      <p:pic>
        <p:nvPicPr>
          <p:cNvPr id="27" name="Imagem 26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727785" y="7173969"/>
            <a:ext cx="4220962" cy="568207"/>
          </a:xfrm>
          <a:prstGeom prst="rect">
            <a:avLst/>
          </a:prstGeom>
        </p:spPr>
      </p:pic>
      <p:pic>
        <p:nvPicPr>
          <p:cNvPr id="28" name="Imagem 27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581548" y="8823149"/>
            <a:ext cx="590632" cy="381053"/>
          </a:xfrm>
          <a:prstGeom prst="rect">
            <a:avLst/>
          </a:prstGeom>
        </p:spPr>
      </p:pic>
      <p:pic>
        <p:nvPicPr>
          <p:cNvPr id="29" name="Imagem 28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581548" y="7970308"/>
            <a:ext cx="819264" cy="409632"/>
          </a:xfrm>
          <a:prstGeom prst="rect">
            <a:avLst/>
          </a:prstGeom>
        </p:spPr>
      </p:pic>
      <p:pic>
        <p:nvPicPr>
          <p:cNvPr id="30" name="Imagem 29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665876" y="3280524"/>
            <a:ext cx="1943371" cy="609685"/>
          </a:xfrm>
          <a:prstGeom prst="rect">
            <a:avLst/>
          </a:prstGeom>
        </p:spPr>
      </p:pic>
      <p:pic>
        <p:nvPicPr>
          <p:cNvPr id="31" name="Imagem 30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5605298" y="4196943"/>
            <a:ext cx="1238423" cy="466790"/>
          </a:xfrm>
          <a:prstGeom prst="rect">
            <a:avLst/>
          </a:prstGeom>
        </p:spPr>
      </p:pic>
      <p:pic>
        <p:nvPicPr>
          <p:cNvPr id="32" name="Imagem 31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5605298" y="4982698"/>
            <a:ext cx="1552792" cy="476316"/>
          </a:xfrm>
          <a:prstGeom prst="rect">
            <a:avLst/>
          </a:prstGeom>
        </p:spPr>
      </p:pic>
      <p:pic>
        <p:nvPicPr>
          <p:cNvPr id="33" name="Imagem 3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48747" y="3170190"/>
            <a:ext cx="8086669" cy="523188"/>
          </a:xfrm>
          <a:prstGeom prst="rect">
            <a:avLst/>
          </a:prstGeom>
        </p:spPr>
      </p:pic>
      <p:pic>
        <p:nvPicPr>
          <p:cNvPr id="39" name="Imagem 38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8525813" y="4196943"/>
            <a:ext cx="1648055" cy="438211"/>
          </a:xfrm>
          <a:prstGeom prst="rect">
            <a:avLst/>
          </a:prstGeom>
        </p:spPr>
      </p:pic>
      <p:pic>
        <p:nvPicPr>
          <p:cNvPr id="40" name="Imagem 39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0250486" y="4229806"/>
            <a:ext cx="1371791" cy="352474"/>
          </a:xfrm>
          <a:prstGeom prst="rect">
            <a:avLst/>
          </a:prstGeom>
        </p:spPr>
      </p:pic>
      <p:pic>
        <p:nvPicPr>
          <p:cNvPr id="41" name="Imagem 40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11622277" y="4215516"/>
            <a:ext cx="1619476" cy="381053"/>
          </a:xfrm>
          <a:prstGeom prst="rect">
            <a:avLst/>
          </a:prstGeom>
        </p:spPr>
      </p:pic>
      <p:pic>
        <p:nvPicPr>
          <p:cNvPr id="42" name="Imagem 41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13314627" y="4227022"/>
            <a:ext cx="1162212" cy="352474"/>
          </a:xfrm>
          <a:prstGeom prst="rect">
            <a:avLst/>
          </a:prstGeom>
        </p:spPr>
      </p:pic>
      <p:pic>
        <p:nvPicPr>
          <p:cNvPr id="44" name="Imagem 43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8821536" y="4772394"/>
            <a:ext cx="5601482" cy="409632"/>
          </a:xfrm>
          <a:prstGeom prst="rect">
            <a:avLst/>
          </a:prstGeom>
        </p:spPr>
      </p:pic>
      <p:pic>
        <p:nvPicPr>
          <p:cNvPr id="45" name="Imagem 44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8821536" y="5323032"/>
            <a:ext cx="5410955" cy="419158"/>
          </a:xfrm>
          <a:prstGeom prst="rect">
            <a:avLst/>
          </a:prstGeom>
        </p:spPr>
      </p:pic>
      <p:pic>
        <p:nvPicPr>
          <p:cNvPr id="46" name="Imagem 45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9691016" y="5941403"/>
            <a:ext cx="3019846" cy="762106"/>
          </a:xfrm>
          <a:prstGeom prst="rect">
            <a:avLst/>
          </a:prstGeom>
        </p:spPr>
      </p:pic>
      <p:sp>
        <p:nvSpPr>
          <p:cNvPr id="47" name="Chave esquerda 46"/>
          <p:cNvSpPr/>
          <p:nvPr/>
        </p:nvSpPr>
        <p:spPr>
          <a:xfrm>
            <a:off x="410108" y="343666"/>
            <a:ext cx="133368" cy="2287786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9" name="Retângulo 48"/>
          <p:cNvSpPr/>
          <p:nvPr/>
        </p:nvSpPr>
        <p:spPr>
          <a:xfrm>
            <a:off x="1709464" y="305436"/>
            <a:ext cx="2370366" cy="400106"/>
          </a:xfrm>
          <a:prstGeom prst="rect">
            <a:avLst/>
          </a:prstGeom>
          <a:solidFill>
            <a:srgbClr val="00B050">
              <a:alpha val="20000"/>
            </a:srgbClr>
          </a:solidFill>
          <a:ln>
            <a:solidFill>
              <a:srgbClr val="00B050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0" name="Retângulo 49"/>
          <p:cNvSpPr/>
          <p:nvPr/>
        </p:nvSpPr>
        <p:spPr>
          <a:xfrm>
            <a:off x="523203" y="1823300"/>
            <a:ext cx="1715960" cy="400106"/>
          </a:xfrm>
          <a:prstGeom prst="rect">
            <a:avLst/>
          </a:prstGeom>
          <a:solidFill>
            <a:srgbClr val="F97FE2">
              <a:alpha val="20000"/>
            </a:srgbClr>
          </a:solidFill>
          <a:ln>
            <a:solidFill>
              <a:srgbClr val="F97FE2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2" name="Retângulo 51"/>
          <p:cNvSpPr/>
          <p:nvPr/>
        </p:nvSpPr>
        <p:spPr>
          <a:xfrm>
            <a:off x="505741" y="2266509"/>
            <a:ext cx="1715960" cy="400106"/>
          </a:xfrm>
          <a:prstGeom prst="rect">
            <a:avLst/>
          </a:prstGeom>
          <a:solidFill>
            <a:srgbClr val="0070C0">
              <a:alpha val="20000"/>
            </a:srgbClr>
          </a:solidFill>
          <a:ln>
            <a:solidFill>
              <a:srgbClr val="0070C0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7" name="Retângulo 56"/>
          <p:cNvSpPr/>
          <p:nvPr/>
        </p:nvSpPr>
        <p:spPr>
          <a:xfrm>
            <a:off x="10535478" y="4227022"/>
            <a:ext cx="291548" cy="352474"/>
          </a:xfrm>
          <a:prstGeom prst="rect">
            <a:avLst/>
          </a:prstGeom>
          <a:solidFill>
            <a:srgbClr val="FFFF00">
              <a:alpha val="36000"/>
            </a:srgbClr>
          </a:solidFill>
          <a:ln>
            <a:solidFill>
              <a:srgbClr val="FFFF00">
                <a:alpha val="2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8" name="Retângulo 57"/>
          <p:cNvSpPr/>
          <p:nvPr/>
        </p:nvSpPr>
        <p:spPr>
          <a:xfrm>
            <a:off x="10896139" y="4221792"/>
            <a:ext cx="291548" cy="352474"/>
          </a:xfrm>
          <a:prstGeom prst="rect">
            <a:avLst/>
          </a:prstGeom>
          <a:solidFill>
            <a:srgbClr val="FFFF00">
              <a:alpha val="36000"/>
            </a:srgbClr>
          </a:solidFill>
          <a:ln>
            <a:solidFill>
              <a:srgbClr val="FFFF00">
                <a:alpha val="2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9" name="Retângulo 58"/>
          <p:cNvSpPr/>
          <p:nvPr/>
        </p:nvSpPr>
        <p:spPr>
          <a:xfrm>
            <a:off x="11233278" y="4195083"/>
            <a:ext cx="291548" cy="352474"/>
          </a:xfrm>
          <a:prstGeom prst="rect">
            <a:avLst/>
          </a:prstGeom>
          <a:solidFill>
            <a:srgbClr val="FFFF00">
              <a:alpha val="36000"/>
            </a:srgbClr>
          </a:solidFill>
          <a:ln>
            <a:solidFill>
              <a:srgbClr val="FFFF00">
                <a:alpha val="2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0" name="Retângulo 59"/>
          <p:cNvSpPr/>
          <p:nvPr/>
        </p:nvSpPr>
        <p:spPr>
          <a:xfrm>
            <a:off x="11911093" y="4236280"/>
            <a:ext cx="291548" cy="352474"/>
          </a:xfrm>
          <a:prstGeom prst="rect">
            <a:avLst/>
          </a:prstGeom>
          <a:solidFill>
            <a:srgbClr val="00B050">
              <a:alpha val="36000"/>
            </a:srgbClr>
          </a:solidFill>
          <a:ln>
            <a:solidFill>
              <a:srgbClr val="00B050">
                <a:alpha val="2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1" name="Retângulo 60"/>
          <p:cNvSpPr/>
          <p:nvPr/>
        </p:nvSpPr>
        <p:spPr>
          <a:xfrm>
            <a:off x="12327472" y="4244095"/>
            <a:ext cx="396641" cy="352474"/>
          </a:xfrm>
          <a:prstGeom prst="rect">
            <a:avLst/>
          </a:prstGeom>
          <a:solidFill>
            <a:srgbClr val="00B050">
              <a:alpha val="36000"/>
            </a:srgbClr>
          </a:solidFill>
          <a:ln>
            <a:solidFill>
              <a:srgbClr val="00B050">
                <a:alpha val="2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2" name="Retângulo 61"/>
          <p:cNvSpPr/>
          <p:nvPr/>
        </p:nvSpPr>
        <p:spPr>
          <a:xfrm>
            <a:off x="12842509" y="4228768"/>
            <a:ext cx="291548" cy="352474"/>
          </a:xfrm>
          <a:prstGeom prst="rect">
            <a:avLst/>
          </a:prstGeom>
          <a:solidFill>
            <a:srgbClr val="00B050">
              <a:alpha val="36000"/>
            </a:srgbClr>
          </a:solidFill>
          <a:ln>
            <a:solidFill>
              <a:srgbClr val="00B050">
                <a:alpha val="2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3" name="Imagem 62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5490777" y="284795"/>
            <a:ext cx="1362265" cy="400106"/>
          </a:xfrm>
          <a:prstGeom prst="rect">
            <a:avLst/>
          </a:prstGeom>
        </p:spPr>
      </p:pic>
      <p:pic>
        <p:nvPicPr>
          <p:cNvPr id="64" name="Imagem 63"/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6910945" y="278125"/>
            <a:ext cx="2391109" cy="466790"/>
          </a:xfrm>
          <a:prstGeom prst="rect">
            <a:avLst/>
          </a:prstGeom>
        </p:spPr>
      </p:pic>
      <p:pic>
        <p:nvPicPr>
          <p:cNvPr id="65" name="Imagem 64"/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5495442" y="823884"/>
            <a:ext cx="1428949" cy="381053"/>
          </a:xfrm>
          <a:prstGeom prst="rect">
            <a:avLst/>
          </a:prstGeom>
        </p:spPr>
      </p:pic>
      <p:pic>
        <p:nvPicPr>
          <p:cNvPr id="66" name="Imagem 65"/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6971936" y="833409"/>
            <a:ext cx="1448002" cy="362001"/>
          </a:xfrm>
          <a:prstGeom prst="rect">
            <a:avLst/>
          </a:prstGeom>
        </p:spPr>
      </p:pic>
      <p:pic>
        <p:nvPicPr>
          <p:cNvPr id="67" name="Imagem 66"/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5503639" y="1340180"/>
            <a:ext cx="1438476" cy="438211"/>
          </a:xfrm>
          <a:prstGeom prst="rect">
            <a:avLst/>
          </a:prstGeom>
        </p:spPr>
      </p:pic>
      <p:pic>
        <p:nvPicPr>
          <p:cNvPr id="68" name="Imagem 67"/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6928649" y="1399546"/>
            <a:ext cx="1467055" cy="342948"/>
          </a:xfrm>
          <a:prstGeom prst="rect">
            <a:avLst/>
          </a:prstGeom>
        </p:spPr>
      </p:pic>
      <p:sp>
        <p:nvSpPr>
          <p:cNvPr id="48" name="Retângulo 47"/>
          <p:cNvSpPr/>
          <p:nvPr/>
        </p:nvSpPr>
        <p:spPr>
          <a:xfrm>
            <a:off x="5485696" y="287419"/>
            <a:ext cx="3811277" cy="400106"/>
          </a:xfrm>
          <a:prstGeom prst="rect">
            <a:avLst/>
          </a:prstGeom>
          <a:solidFill>
            <a:srgbClr val="00B050">
              <a:alpha val="20000"/>
            </a:srgbClr>
          </a:solidFill>
          <a:ln>
            <a:solidFill>
              <a:srgbClr val="00B050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1" name="Retângulo 50"/>
          <p:cNvSpPr/>
          <p:nvPr/>
        </p:nvSpPr>
        <p:spPr>
          <a:xfrm>
            <a:off x="5473004" y="804831"/>
            <a:ext cx="2972215" cy="400106"/>
          </a:xfrm>
          <a:prstGeom prst="rect">
            <a:avLst/>
          </a:prstGeom>
          <a:solidFill>
            <a:srgbClr val="F97FE2">
              <a:alpha val="20000"/>
            </a:srgbClr>
          </a:solidFill>
          <a:ln>
            <a:solidFill>
              <a:srgbClr val="F97FE2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3" name="Retângulo 52"/>
          <p:cNvSpPr/>
          <p:nvPr/>
        </p:nvSpPr>
        <p:spPr>
          <a:xfrm>
            <a:off x="5472954" y="1348991"/>
            <a:ext cx="2959883" cy="400106"/>
          </a:xfrm>
          <a:prstGeom prst="rect">
            <a:avLst/>
          </a:prstGeom>
          <a:solidFill>
            <a:srgbClr val="0070C0">
              <a:alpha val="20000"/>
            </a:srgbClr>
          </a:solidFill>
          <a:ln>
            <a:solidFill>
              <a:srgbClr val="0070C0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9" name="Chave esquerda 68"/>
          <p:cNvSpPr/>
          <p:nvPr/>
        </p:nvSpPr>
        <p:spPr>
          <a:xfrm>
            <a:off x="9577953" y="5879071"/>
            <a:ext cx="204453" cy="965556"/>
          </a:xfrm>
          <a:prstGeom prst="leftBrac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0" name="Retângulo 69"/>
          <p:cNvSpPr/>
          <p:nvPr/>
        </p:nvSpPr>
        <p:spPr>
          <a:xfrm>
            <a:off x="9052580" y="5323032"/>
            <a:ext cx="2229326" cy="419158"/>
          </a:xfrm>
          <a:prstGeom prst="rect">
            <a:avLst/>
          </a:prstGeom>
          <a:solidFill>
            <a:srgbClr val="7030A0">
              <a:alpha val="24000"/>
            </a:srgbClr>
          </a:solidFill>
          <a:ln>
            <a:solidFill>
              <a:srgbClr val="7030A0">
                <a:alpha val="2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1" name="Retângulo 70"/>
          <p:cNvSpPr/>
          <p:nvPr/>
        </p:nvSpPr>
        <p:spPr>
          <a:xfrm>
            <a:off x="13514522" y="5319266"/>
            <a:ext cx="222081" cy="419158"/>
          </a:xfrm>
          <a:prstGeom prst="rect">
            <a:avLst/>
          </a:prstGeom>
          <a:solidFill>
            <a:srgbClr val="7030A0">
              <a:alpha val="24000"/>
            </a:srgbClr>
          </a:solidFill>
          <a:ln>
            <a:solidFill>
              <a:srgbClr val="7030A0">
                <a:alpha val="2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3" name="Retângulo 72"/>
          <p:cNvSpPr/>
          <p:nvPr/>
        </p:nvSpPr>
        <p:spPr>
          <a:xfrm>
            <a:off x="11379052" y="5328754"/>
            <a:ext cx="1463457" cy="419158"/>
          </a:xfrm>
          <a:prstGeom prst="rect">
            <a:avLst/>
          </a:prstGeom>
          <a:solidFill>
            <a:srgbClr val="FFC000">
              <a:alpha val="24000"/>
            </a:srgbClr>
          </a:solidFill>
          <a:ln>
            <a:solidFill>
              <a:srgbClr val="FFC000">
                <a:alpha val="2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4" name="Retângulo 73"/>
          <p:cNvSpPr/>
          <p:nvPr/>
        </p:nvSpPr>
        <p:spPr>
          <a:xfrm>
            <a:off x="13846270" y="5341994"/>
            <a:ext cx="241690" cy="419158"/>
          </a:xfrm>
          <a:prstGeom prst="rect">
            <a:avLst/>
          </a:prstGeom>
          <a:solidFill>
            <a:srgbClr val="FFC000">
              <a:alpha val="24000"/>
            </a:srgbClr>
          </a:solidFill>
          <a:ln>
            <a:solidFill>
              <a:srgbClr val="FFC000">
                <a:alpha val="2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5" name="Retângulo 74"/>
          <p:cNvSpPr/>
          <p:nvPr/>
        </p:nvSpPr>
        <p:spPr>
          <a:xfrm>
            <a:off x="9730652" y="5893920"/>
            <a:ext cx="2980210" cy="419158"/>
          </a:xfrm>
          <a:prstGeom prst="rect">
            <a:avLst/>
          </a:prstGeom>
          <a:solidFill>
            <a:srgbClr val="7030A0">
              <a:alpha val="24000"/>
            </a:srgbClr>
          </a:solidFill>
          <a:ln>
            <a:solidFill>
              <a:srgbClr val="7030A0">
                <a:alpha val="2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6" name="Retângulo 75"/>
          <p:cNvSpPr/>
          <p:nvPr/>
        </p:nvSpPr>
        <p:spPr>
          <a:xfrm>
            <a:off x="9757300" y="6319400"/>
            <a:ext cx="2153793" cy="419158"/>
          </a:xfrm>
          <a:prstGeom prst="rect">
            <a:avLst/>
          </a:prstGeom>
          <a:solidFill>
            <a:srgbClr val="FFC000">
              <a:alpha val="24000"/>
            </a:srgbClr>
          </a:solidFill>
          <a:ln>
            <a:solidFill>
              <a:srgbClr val="FFC000">
                <a:alpha val="2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29972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8" fill="hold">
                      <p:stCondLst>
                        <p:cond delay="indefinite"/>
                      </p:stCondLst>
                      <p:childTnLst>
                        <p:par>
                          <p:cTn id="199" fill="hold">
                            <p:stCondLst>
                              <p:cond delay="0"/>
                            </p:stCondLst>
                            <p:childTnLst>
                              <p:par>
                                <p:cTn id="20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5" fill="hold">
                      <p:stCondLst>
                        <p:cond delay="indefinite"/>
                      </p:stCondLst>
                      <p:childTnLst>
                        <p:par>
                          <p:cTn id="206" fill="hold">
                            <p:stCondLst>
                              <p:cond delay="0"/>
                            </p:stCondLst>
                            <p:childTnLst>
                              <p:par>
                                <p:cTn id="20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2" fill="hold">
                      <p:stCondLst>
                        <p:cond delay="indefinite"/>
                      </p:stCondLst>
                      <p:childTnLst>
                        <p:par>
                          <p:cTn id="213" fill="hold">
                            <p:stCondLst>
                              <p:cond delay="0"/>
                            </p:stCondLst>
                            <p:childTnLst>
                              <p:par>
                                <p:cTn id="2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6" fill="hold">
                      <p:stCondLst>
                        <p:cond delay="indefinite"/>
                      </p:stCondLst>
                      <p:childTnLst>
                        <p:par>
                          <p:cTn id="217" fill="hold">
                            <p:stCondLst>
                              <p:cond delay="0"/>
                            </p:stCondLst>
                            <p:childTnLst>
                              <p:par>
                                <p:cTn id="2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0" fill="hold">
                      <p:stCondLst>
                        <p:cond delay="indefinite"/>
                      </p:stCondLst>
                      <p:childTnLst>
                        <p:par>
                          <p:cTn id="221" fill="hold">
                            <p:stCondLst>
                              <p:cond delay="0"/>
                            </p:stCondLst>
                            <p:childTnLst>
                              <p:par>
                                <p:cTn id="2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4" fill="hold">
                      <p:stCondLst>
                        <p:cond delay="indefinite"/>
                      </p:stCondLst>
                      <p:childTnLst>
                        <p:par>
                          <p:cTn id="225" fill="hold">
                            <p:stCondLst>
                              <p:cond delay="0"/>
                            </p:stCondLst>
                            <p:childTnLst>
                              <p:par>
                                <p:cTn id="2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8" fill="hold">
                      <p:stCondLst>
                        <p:cond delay="indefinite"/>
                      </p:stCondLst>
                      <p:childTnLst>
                        <p:par>
                          <p:cTn id="229" fill="hold">
                            <p:stCondLst>
                              <p:cond delay="0"/>
                            </p:stCondLst>
                            <p:childTnLst>
                              <p:par>
                                <p:cTn id="2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2" fill="hold">
                      <p:stCondLst>
                        <p:cond delay="indefinite"/>
                      </p:stCondLst>
                      <p:childTnLst>
                        <p:par>
                          <p:cTn id="233" fill="hold">
                            <p:stCondLst>
                              <p:cond delay="0"/>
                            </p:stCondLst>
                            <p:childTnLst>
                              <p:par>
                                <p:cTn id="2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6" fill="hold">
                      <p:stCondLst>
                        <p:cond delay="indefinite"/>
                      </p:stCondLst>
                      <p:childTnLst>
                        <p:par>
                          <p:cTn id="237" fill="hold">
                            <p:stCondLst>
                              <p:cond delay="0"/>
                            </p:stCondLst>
                            <p:childTnLst>
                              <p:par>
                                <p:cTn id="2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0" fill="hold">
                      <p:stCondLst>
                        <p:cond delay="indefinite"/>
                      </p:stCondLst>
                      <p:childTnLst>
                        <p:par>
                          <p:cTn id="241" fill="hold">
                            <p:stCondLst>
                              <p:cond delay="0"/>
                            </p:stCondLst>
                            <p:childTnLst>
                              <p:par>
                                <p:cTn id="2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4" fill="hold">
                      <p:stCondLst>
                        <p:cond delay="indefinite"/>
                      </p:stCondLst>
                      <p:childTnLst>
                        <p:par>
                          <p:cTn id="245" fill="hold">
                            <p:stCondLst>
                              <p:cond delay="0"/>
                            </p:stCondLst>
                            <p:childTnLst>
                              <p:par>
                                <p:cTn id="2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0" fill="hold">
                      <p:stCondLst>
                        <p:cond delay="indefinite"/>
                      </p:stCondLst>
                      <p:childTnLst>
                        <p:par>
                          <p:cTn id="251" fill="hold">
                            <p:stCondLst>
                              <p:cond delay="0"/>
                            </p:stCondLst>
                            <p:childTnLst>
                              <p:par>
                                <p:cTn id="252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4" dur="2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5" fill="hold">
                      <p:stCondLst>
                        <p:cond delay="indefinite"/>
                      </p:stCondLst>
                      <p:childTnLst>
                        <p:par>
                          <p:cTn id="256" fill="hold">
                            <p:stCondLst>
                              <p:cond delay="0"/>
                            </p:stCondLst>
                            <p:childTnLst>
                              <p:par>
                                <p:cTn id="257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9" dur="2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0" fill="hold">
                      <p:stCondLst>
                        <p:cond delay="indefinite"/>
                      </p:stCondLst>
                      <p:childTnLst>
                        <p:par>
                          <p:cTn id="261" fill="hold">
                            <p:stCondLst>
                              <p:cond delay="0"/>
                            </p:stCondLst>
                            <p:childTnLst>
                              <p:par>
                                <p:cTn id="262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64" dur="2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5" fill="hold">
                      <p:stCondLst>
                        <p:cond delay="indefinite"/>
                      </p:stCondLst>
                      <p:childTnLst>
                        <p:par>
                          <p:cTn id="266" fill="hold">
                            <p:stCondLst>
                              <p:cond delay="0"/>
                            </p:stCondLst>
                            <p:childTnLst>
                              <p:par>
                                <p:cTn id="267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69" dur="2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0" fill="hold">
                      <p:stCondLst>
                        <p:cond delay="indefinite"/>
                      </p:stCondLst>
                      <p:childTnLst>
                        <p:par>
                          <p:cTn id="271" fill="hold">
                            <p:stCondLst>
                              <p:cond delay="0"/>
                            </p:stCondLst>
                            <p:childTnLst>
                              <p:par>
                                <p:cTn id="272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4" dur="2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5" fill="hold">
                      <p:stCondLst>
                        <p:cond delay="indefinite"/>
                      </p:stCondLst>
                      <p:childTnLst>
                        <p:par>
                          <p:cTn id="276" fill="hold">
                            <p:stCondLst>
                              <p:cond delay="0"/>
                            </p:stCondLst>
                            <p:childTnLst>
                              <p:par>
                                <p:cTn id="277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9" dur="2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49" grpId="0" animBg="1"/>
      <p:bldP spid="50" grpId="0" animBg="1"/>
      <p:bldP spid="52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48" grpId="0" animBg="1"/>
      <p:bldP spid="51" grpId="0" animBg="1"/>
      <p:bldP spid="53" grpId="0" animBg="1"/>
      <p:bldP spid="69" grpId="0" animBg="1"/>
      <p:bldP spid="70" grpId="0" animBg="1"/>
      <p:bldP spid="71" grpId="0" animBg="1"/>
      <p:bldP spid="73" grpId="0" animBg="1"/>
      <p:bldP spid="74" grpId="0" animBg="1"/>
      <p:bldP spid="75" grpId="0" animBg="1"/>
      <p:bldP spid="7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Imagem 4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7720" y="6905325"/>
            <a:ext cx="760552" cy="760552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866" y="586523"/>
            <a:ext cx="10964805" cy="828791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2830" y="1666050"/>
            <a:ext cx="1981477" cy="447737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2830" y="2364523"/>
            <a:ext cx="2762636" cy="457264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55466" y="2364523"/>
            <a:ext cx="381053" cy="342948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40947" y="2340707"/>
            <a:ext cx="847843" cy="390580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45586" y="2340707"/>
            <a:ext cx="428685" cy="333422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31067" y="2277197"/>
            <a:ext cx="2095792" cy="466790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73777" y="3072523"/>
            <a:ext cx="1009791" cy="419158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199016" y="1745312"/>
            <a:ext cx="3019846" cy="762106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19566" y="5334686"/>
            <a:ext cx="2219635" cy="447737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199016" y="2720049"/>
            <a:ext cx="1609950" cy="352474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3645199" y="1889918"/>
            <a:ext cx="2257740" cy="362001"/>
          </a:xfrm>
          <a:prstGeom prst="rect">
            <a:avLst/>
          </a:prstGeom>
        </p:spPr>
      </p:pic>
      <p:pic>
        <p:nvPicPr>
          <p:cNvPr id="14" name="Imagem 13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2217821" y="2681943"/>
            <a:ext cx="3515216" cy="428685"/>
          </a:xfrm>
          <a:prstGeom prst="rect">
            <a:avLst/>
          </a:prstGeom>
        </p:spPr>
      </p:pic>
      <p:pic>
        <p:nvPicPr>
          <p:cNvPr id="15" name="Imagem 14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274148" y="3086828"/>
            <a:ext cx="2286319" cy="371527"/>
          </a:xfrm>
          <a:prstGeom prst="rect">
            <a:avLst/>
          </a:prstGeom>
        </p:spPr>
      </p:pic>
      <p:pic>
        <p:nvPicPr>
          <p:cNvPr id="16" name="Imagem 15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240805" y="3519412"/>
            <a:ext cx="1505160" cy="400106"/>
          </a:xfrm>
          <a:prstGeom prst="rect">
            <a:avLst/>
          </a:prstGeom>
        </p:spPr>
      </p:pic>
      <p:pic>
        <p:nvPicPr>
          <p:cNvPr id="17" name="Imagem 16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769263" y="3491681"/>
            <a:ext cx="1514686" cy="447737"/>
          </a:xfrm>
          <a:prstGeom prst="rect">
            <a:avLst/>
          </a:prstGeom>
        </p:spPr>
      </p:pic>
      <p:pic>
        <p:nvPicPr>
          <p:cNvPr id="18" name="Imagem 17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240805" y="4075871"/>
            <a:ext cx="2734057" cy="428685"/>
          </a:xfrm>
          <a:prstGeom prst="rect">
            <a:avLst/>
          </a:prstGeom>
        </p:spPr>
      </p:pic>
      <p:sp>
        <p:nvSpPr>
          <p:cNvPr id="19" name="Seta dobrada 18"/>
          <p:cNvSpPr/>
          <p:nvPr/>
        </p:nvSpPr>
        <p:spPr>
          <a:xfrm rot="10999514" flipV="1">
            <a:off x="4674575" y="3195699"/>
            <a:ext cx="323000" cy="344063"/>
          </a:xfrm>
          <a:prstGeom prst="bentArrow">
            <a:avLst>
              <a:gd name="adj1" fmla="val 15492"/>
              <a:gd name="adj2" fmla="val 29616"/>
              <a:gd name="adj3" fmla="val 50000"/>
              <a:gd name="adj4" fmla="val 5000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pic>
        <p:nvPicPr>
          <p:cNvPr id="20" name="Imagem 19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088790" y="4075871"/>
            <a:ext cx="2619741" cy="390580"/>
          </a:xfrm>
          <a:prstGeom prst="rect">
            <a:avLst/>
          </a:prstGeom>
        </p:spPr>
      </p:pic>
      <p:pic>
        <p:nvPicPr>
          <p:cNvPr id="21" name="Imagem 20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7822459" y="4099687"/>
            <a:ext cx="1476581" cy="342948"/>
          </a:xfrm>
          <a:prstGeom prst="rect">
            <a:avLst/>
          </a:prstGeom>
        </p:spPr>
      </p:pic>
      <p:pic>
        <p:nvPicPr>
          <p:cNvPr id="22" name="Imagem 21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9299040" y="4075871"/>
            <a:ext cx="1324160" cy="466790"/>
          </a:xfrm>
          <a:prstGeom prst="rect">
            <a:avLst/>
          </a:prstGeom>
        </p:spPr>
      </p:pic>
      <p:pic>
        <p:nvPicPr>
          <p:cNvPr id="23" name="Imagem 2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159313" y="4664792"/>
            <a:ext cx="1609950" cy="352474"/>
          </a:xfrm>
          <a:prstGeom prst="rect">
            <a:avLst/>
          </a:prstGeom>
        </p:spPr>
      </p:pic>
      <p:pic>
        <p:nvPicPr>
          <p:cNvPr id="24" name="Imagem 23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3845992" y="4641009"/>
            <a:ext cx="381053" cy="314369"/>
          </a:xfrm>
          <a:prstGeom prst="rect">
            <a:avLst/>
          </a:prstGeom>
        </p:spPr>
      </p:pic>
      <p:pic>
        <p:nvPicPr>
          <p:cNvPr id="25" name="Imagem 24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4455108" y="4555271"/>
            <a:ext cx="1505160" cy="485843"/>
          </a:xfrm>
          <a:prstGeom prst="rect">
            <a:avLst/>
          </a:prstGeom>
        </p:spPr>
      </p:pic>
      <p:pic>
        <p:nvPicPr>
          <p:cNvPr id="26" name="Imagem 25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053831" y="4612429"/>
            <a:ext cx="1438476" cy="428685"/>
          </a:xfrm>
          <a:prstGeom prst="rect">
            <a:avLst/>
          </a:prstGeom>
        </p:spPr>
      </p:pic>
      <p:pic>
        <p:nvPicPr>
          <p:cNvPr id="28" name="Imagem 27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5112429" y="7922856"/>
            <a:ext cx="4648849" cy="419158"/>
          </a:xfrm>
          <a:prstGeom prst="rect">
            <a:avLst/>
          </a:prstGeom>
        </p:spPr>
      </p:pic>
      <p:pic>
        <p:nvPicPr>
          <p:cNvPr id="29" name="Imagem 28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9847301" y="7782955"/>
            <a:ext cx="924054" cy="562053"/>
          </a:xfrm>
          <a:prstGeom prst="rect">
            <a:avLst/>
          </a:prstGeom>
        </p:spPr>
      </p:pic>
      <p:pic>
        <p:nvPicPr>
          <p:cNvPr id="30" name="Imagem 29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3036254" y="5382317"/>
            <a:ext cx="1524213" cy="400106"/>
          </a:xfrm>
          <a:prstGeom prst="rect">
            <a:avLst/>
          </a:prstGeom>
        </p:spPr>
      </p:pic>
      <p:pic>
        <p:nvPicPr>
          <p:cNvPr id="31" name="Imagem 30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4664868" y="5337870"/>
            <a:ext cx="6011114" cy="381053"/>
          </a:xfrm>
          <a:prstGeom prst="rect">
            <a:avLst/>
          </a:prstGeom>
        </p:spPr>
      </p:pic>
      <p:pic>
        <p:nvPicPr>
          <p:cNvPr id="32" name="Imagem 31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10675982" y="5312470"/>
            <a:ext cx="1543265" cy="371527"/>
          </a:xfrm>
          <a:prstGeom prst="rect">
            <a:avLst/>
          </a:prstGeom>
        </p:spPr>
      </p:pic>
      <p:pic>
        <p:nvPicPr>
          <p:cNvPr id="33" name="Imagem 32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12320196" y="5345811"/>
            <a:ext cx="1343212" cy="304843"/>
          </a:xfrm>
          <a:prstGeom prst="rect">
            <a:avLst/>
          </a:prstGeom>
        </p:spPr>
      </p:pic>
      <p:pic>
        <p:nvPicPr>
          <p:cNvPr id="34" name="Imagem 33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3031490" y="5841974"/>
            <a:ext cx="2391109" cy="438211"/>
          </a:xfrm>
          <a:prstGeom prst="rect">
            <a:avLst/>
          </a:prstGeom>
        </p:spPr>
      </p:pic>
      <p:pic>
        <p:nvPicPr>
          <p:cNvPr id="35" name="Imagem 34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598272" y="5841974"/>
            <a:ext cx="1409897" cy="514422"/>
          </a:xfrm>
          <a:prstGeom prst="rect">
            <a:avLst/>
          </a:prstGeom>
        </p:spPr>
      </p:pic>
      <p:pic>
        <p:nvPicPr>
          <p:cNvPr id="36" name="Imagem 35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7492307" y="5931553"/>
            <a:ext cx="1524213" cy="400106"/>
          </a:xfrm>
          <a:prstGeom prst="rect">
            <a:avLst/>
          </a:prstGeom>
        </p:spPr>
      </p:pic>
      <p:pic>
        <p:nvPicPr>
          <p:cNvPr id="38" name="Imagem 37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9139431" y="5911660"/>
            <a:ext cx="381053" cy="314369"/>
          </a:xfrm>
          <a:prstGeom prst="rect">
            <a:avLst/>
          </a:prstGeom>
        </p:spPr>
      </p:pic>
      <p:pic>
        <p:nvPicPr>
          <p:cNvPr id="39" name="Imagem 38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9670567" y="5888956"/>
            <a:ext cx="952633" cy="447737"/>
          </a:xfrm>
          <a:prstGeom prst="rect">
            <a:avLst/>
          </a:prstGeom>
        </p:spPr>
      </p:pic>
      <p:pic>
        <p:nvPicPr>
          <p:cNvPr id="40" name="Imagem 39"/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19566" y="6401517"/>
            <a:ext cx="8202170" cy="543001"/>
          </a:xfrm>
          <a:prstGeom prst="rect">
            <a:avLst/>
          </a:prstGeom>
        </p:spPr>
      </p:pic>
      <p:pic>
        <p:nvPicPr>
          <p:cNvPr id="41" name="Imagem 40"/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743169" y="7167439"/>
            <a:ext cx="1305107" cy="381053"/>
          </a:xfrm>
          <a:prstGeom prst="rect">
            <a:avLst/>
          </a:prstGeom>
        </p:spPr>
      </p:pic>
      <p:pic>
        <p:nvPicPr>
          <p:cNvPr id="42" name="Imagem 41"/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2069331" y="7090436"/>
            <a:ext cx="962159" cy="495369"/>
          </a:xfrm>
          <a:prstGeom prst="rect">
            <a:avLst/>
          </a:prstGeom>
        </p:spPr>
      </p:pic>
      <p:pic>
        <p:nvPicPr>
          <p:cNvPr id="43" name="Imagem 42"/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2964288" y="7118880"/>
            <a:ext cx="600159" cy="485843"/>
          </a:xfrm>
          <a:prstGeom prst="rect">
            <a:avLst/>
          </a:prstGeom>
        </p:spPr>
      </p:pic>
      <p:pic>
        <p:nvPicPr>
          <p:cNvPr id="44" name="Imagem 43"/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3630265" y="7166646"/>
            <a:ext cx="571580" cy="342948"/>
          </a:xfrm>
          <a:prstGeom prst="rect">
            <a:avLst/>
          </a:prstGeom>
        </p:spPr>
      </p:pic>
      <p:pic>
        <p:nvPicPr>
          <p:cNvPr id="45" name="Imagem 44"/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4261299" y="7152394"/>
            <a:ext cx="590632" cy="400106"/>
          </a:xfrm>
          <a:prstGeom prst="rect">
            <a:avLst/>
          </a:prstGeom>
        </p:spPr>
      </p:pic>
      <p:pic>
        <p:nvPicPr>
          <p:cNvPr id="50" name="Imagem 49"/>
          <p:cNvPicPr>
            <a:picLocks noChangeAspect="1"/>
          </p:cNvPicPr>
          <p:nvPr/>
        </p:nvPicPr>
        <p:blipFill>
          <a:blip r:embed="rId42"/>
          <a:stretch>
            <a:fillRect/>
          </a:stretch>
        </p:blipFill>
        <p:spPr>
          <a:xfrm>
            <a:off x="743169" y="7951435"/>
            <a:ext cx="1267002" cy="409632"/>
          </a:xfrm>
          <a:prstGeom prst="rect">
            <a:avLst/>
          </a:prstGeom>
        </p:spPr>
      </p:pic>
      <p:pic>
        <p:nvPicPr>
          <p:cNvPr id="51" name="Imagem 50"/>
          <p:cNvPicPr>
            <a:picLocks noChangeAspect="1"/>
          </p:cNvPicPr>
          <p:nvPr/>
        </p:nvPicPr>
        <p:blipFill>
          <a:blip r:embed="rId43"/>
          <a:stretch>
            <a:fillRect/>
          </a:stretch>
        </p:blipFill>
        <p:spPr>
          <a:xfrm>
            <a:off x="2010171" y="7927619"/>
            <a:ext cx="1276528" cy="457264"/>
          </a:xfrm>
          <a:prstGeom prst="rect">
            <a:avLst/>
          </a:prstGeom>
        </p:spPr>
      </p:pic>
      <p:pic>
        <p:nvPicPr>
          <p:cNvPr id="53" name="Imagem 52"/>
          <p:cNvPicPr>
            <a:picLocks noChangeAspect="1"/>
          </p:cNvPicPr>
          <p:nvPr/>
        </p:nvPicPr>
        <p:blipFill>
          <a:blip r:embed="rId44"/>
          <a:stretch>
            <a:fillRect/>
          </a:stretch>
        </p:blipFill>
        <p:spPr>
          <a:xfrm>
            <a:off x="3350622" y="7910064"/>
            <a:ext cx="257211" cy="447737"/>
          </a:xfrm>
          <a:prstGeom prst="rect">
            <a:avLst/>
          </a:prstGeom>
        </p:spPr>
      </p:pic>
      <p:pic>
        <p:nvPicPr>
          <p:cNvPr id="54" name="Imagem 53"/>
          <p:cNvPicPr>
            <a:picLocks noChangeAspect="1"/>
          </p:cNvPicPr>
          <p:nvPr/>
        </p:nvPicPr>
        <p:blipFill>
          <a:blip r:embed="rId45"/>
          <a:stretch>
            <a:fillRect/>
          </a:stretch>
        </p:blipFill>
        <p:spPr>
          <a:xfrm>
            <a:off x="3655866" y="7951435"/>
            <a:ext cx="562053" cy="362001"/>
          </a:xfrm>
          <a:prstGeom prst="rect">
            <a:avLst/>
          </a:prstGeom>
        </p:spPr>
      </p:pic>
      <p:pic>
        <p:nvPicPr>
          <p:cNvPr id="55" name="Imagem 5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1785" y="7775975"/>
            <a:ext cx="760552" cy="760552"/>
          </a:xfrm>
          <a:prstGeom prst="rect">
            <a:avLst/>
          </a:prstGeom>
        </p:spPr>
      </p:pic>
      <p:pic>
        <p:nvPicPr>
          <p:cNvPr id="56" name="Imagem 55"/>
          <p:cNvPicPr>
            <a:picLocks noChangeAspect="1"/>
          </p:cNvPicPr>
          <p:nvPr/>
        </p:nvPicPr>
        <p:blipFill>
          <a:blip r:embed="rId46"/>
          <a:stretch>
            <a:fillRect/>
          </a:stretch>
        </p:blipFill>
        <p:spPr>
          <a:xfrm>
            <a:off x="1259593" y="8873000"/>
            <a:ext cx="8326012" cy="409632"/>
          </a:xfrm>
          <a:prstGeom prst="rect">
            <a:avLst/>
          </a:prstGeom>
        </p:spPr>
      </p:pic>
      <p:sp>
        <p:nvSpPr>
          <p:cNvPr id="57" name="Retângulo 56"/>
          <p:cNvSpPr/>
          <p:nvPr/>
        </p:nvSpPr>
        <p:spPr>
          <a:xfrm>
            <a:off x="11645900" y="1745312"/>
            <a:ext cx="317500" cy="368475"/>
          </a:xfrm>
          <a:prstGeom prst="rect">
            <a:avLst/>
          </a:prstGeom>
          <a:solidFill>
            <a:srgbClr val="FFFF00">
              <a:alpha val="18000"/>
            </a:srgbClr>
          </a:solidFill>
          <a:ln>
            <a:solidFill>
              <a:srgbClr val="FFFF00">
                <a:alpha val="16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8" name="Retângulo 57"/>
          <p:cNvSpPr/>
          <p:nvPr/>
        </p:nvSpPr>
        <p:spPr>
          <a:xfrm>
            <a:off x="10821425" y="2166812"/>
            <a:ext cx="317500" cy="368475"/>
          </a:xfrm>
          <a:prstGeom prst="rect">
            <a:avLst/>
          </a:prstGeom>
          <a:solidFill>
            <a:srgbClr val="FFFF00">
              <a:alpha val="18000"/>
            </a:srgbClr>
          </a:solidFill>
          <a:ln>
            <a:solidFill>
              <a:srgbClr val="FFFF00">
                <a:alpha val="16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9" name="Retângulo 58"/>
          <p:cNvSpPr/>
          <p:nvPr/>
        </p:nvSpPr>
        <p:spPr>
          <a:xfrm>
            <a:off x="10309328" y="2681943"/>
            <a:ext cx="1399611" cy="404885"/>
          </a:xfrm>
          <a:prstGeom prst="rect">
            <a:avLst/>
          </a:prstGeom>
          <a:solidFill>
            <a:srgbClr val="00B050">
              <a:alpha val="28000"/>
            </a:srgbClr>
          </a:solidFill>
          <a:ln>
            <a:solidFill>
              <a:srgbClr val="00B050">
                <a:alpha val="1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0" name="Retângulo 59"/>
          <p:cNvSpPr/>
          <p:nvPr/>
        </p:nvSpPr>
        <p:spPr>
          <a:xfrm>
            <a:off x="10771355" y="5312470"/>
            <a:ext cx="1446466" cy="406453"/>
          </a:xfrm>
          <a:prstGeom prst="rect">
            <a:avLst/>
          </a:prstGeom>
          <a:solidFill>
            <a:srgbClr val="00B050">
              <a:alpha val="28000"/>
            </a:srgbClr>
          </a:solidFill>
          <a:ln>
            <a:solidFill>
              <a:srgbClr val="00B050">
                <a:alpha val="2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1" name="Retângulo 60"/>
          <p:cNvSpPr/>
          <p:nvPr/>
        </p:nvSpPr>
        <p:spPr>
          <a:xfrm>
            <a:off x="3040150" y="5360633"/>
            <a:ext cx="1520317" cy="352571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shade val="50000"/>
                <a:alpha val="1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2" name="Retângulo 61"/>
          <p:cNvSpPr/>
          <p:nvPr/>
        </p:nvSpPr>
        <p:spPr>
          <a:xfrm>
            <a:off x="11293186" y="5262052"/>
            <a:ext cx="352714" cy="507288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shade val="50000"/>
                <a:alpha val="1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3" name="Retângulo 62"/>
          <p:cNvSpPr/>
          <p:nvPr/>
        </p:nvSpPr>
        <p:spPr>
          <a:xfrm>
            <a:off x="3737060" y="5904652"/>
            <a:ext cx="1100660" cy="352571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shade val="50000"/>
                <a:alpha val="1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45277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>
                      <p:stCondLst>
                        <p:cond delay="indefinite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>
                      <p:stCondLst>
                        <p:cond delay="indefinite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6" fill="hold">
                      <p:stCondLst>
                        <p:cond delay="indefinite"/>
                      </p:stCondLst>
                      <p:childTnLst>
                        <p:par>
                          <p:cTn id="187" fill="hold">
                            <p:stCondLst>
                              <p:cond delay="0"/>
                            </p:stCondLst>
                            <p:childTnLst>
                              <p:par>
                                <p:cTn id="18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0" fill="hold">
                      <p:stCondLst>
                        <p:cond delay="indefinite"/>
                      </p:stCondLst>
                      <p:childTnLst>
                        <p:par>
                          <p:cTn id="191" fill="hold">
                            <p:stCondLst>
                              <p:cond delay="0"/>
                            </p:stCondLst>
                            <p:childTnLst>
                              <p:par>
                                <p:cTn id="19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4" fill="hold">
                      <p:stCondLst>
                        <p:cond delay="indefinite"/>
                      </p:stCondLst>
                      <p:childTnLst>
                        <p:par>
                          <p:cTn id="195" fill="hold">
                            <p:stCondLst>
                              <p:cond delay="0"/>
                            </p:stCondLst>
                            <p:childTnLst>
                              <p:par>
                                <p:cTn id="19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8" fill="hold">
                      <p:stCondLst>
                        <p:cond delay="indefinite"/>
                      </p:stCondLst>
                      <p:childTnLst>
                        <p:par>
                          <p:cTn id="199" fill="hold">
                            <p:stCondLst>
                              <p:cond delay="0"/>
                            </p:stCondLst>
                            <p:childTnLst>
                              <p:par>
                                <p:cTn id="20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2" fill="hold">
                      <p:stCondLst>
                        <p:cond delay="indefinite"/>
                      </p:stCondLst>
                      <p:childTnLst>
                        <p:par>
                          <p:cTn id="203" fill="hold">
                            <p:stCondLst>
                              <p:cond delay="0"/>
                            </p:stCondLst>
                            <p:childTnLst>
                              <p:par>
                                <p:cTn id="20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6" fill="hold">
                      <p:stCondLst>
                        <p:cond delay="indefinite"/>
                      </p:stCondLst>
                      <p:childTnLst>
                        <p:par>
                          <p:cTn id="207" fill="hold">
                            <p:stCondLst>
                              <p:cond delay="0"/>
                            </p:stCondLst>
                            <p:childTnLst>
                              <p:par>
                                <p:cTn id="20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0" fill="hold">
                      <p:stCondLst>
                        <p:cond delay="indefinite"/>
                      </p:stCondLst>
                      <p:childTnLst>
                        <p:par>
                          <p:cTn id="211" fill="hold">
                            <p:stCondLst>
                              <p:cond delay="0"/>
                            </p:stCondLst>
                            <p:childTnLst>
                              <p:par>
                                <p:cTn id="2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4" fill="hold">
                      <p:stCondLst>
                        <p:cond delay="indefinite"/>
                      </p:stCondLst>
                      <p:childTnLst>
                        <p:par>
                          <p:cTn id="215" fill="hold">
                            <p:stCondLst>
                              <p:cond delay="0"/>
                            </p:stCondLst>
                            <p:childTnLst>
                              <p:par>
                                <p:cTn id="2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8" fill="hold">
                      <p:stCondLst>
                        <p:cond delay="indefinite"/>
                      </p:stCondLst>
                      <p:childTnLst>
                        <p:par>
                          <p:cTn id="219" fill="hold">
                            <p:stCondLst>
                              <p:cond delay="0"/>
                            </p:stCondLst>
                            <p:childTnLst>
                              <p:par>
                                <p:cTn id="2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2" fill="hold">
                      <p:stCondLst>
                        <p:cond delay="indefinite"/>
                      </p:stCondLst>
                      <p:childTnLst>
                        <p:par>
                          <p:cTn id="223" fill="hold">
                            <p:stCondLst>
                              <p:cond delay="0"/>
                            </p:stCondLst>
                            <p:childTnLst>
                              <p:par>
                                <p:cTn id="2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6" fill="hold">
                      <p:stCondLst>
                        <p:cond delay="indefinite"/>
                      </p:stCondLst>
                      <p:childTnLst>
                        <p:par>
                          <p:cTn id="227" fill="hold">
                            <p:stCondLst>
                              <p:cond delay="0"/>
                            </p:stCondLst>
                            <p:childTnLst>
                              <p:par>
                                <p:cTn id="2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021" y="311913"/>
            <a:ext cx="7937973" cy="500887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021" y="1016707"/>
            <a:ext cx="10059804" cy="1238423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7021" y="2255130"/>
            <a:ext cx="8573696" cy="514422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40717" y="2312288"/>
            <a:ext cx="4163006" cy="457264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3138" y="2931500"/>
            <a:ext cx="6535062" cy="562053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6091" y="3607869"/>
            <a:ext cx="5229955" cy="400106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9521" y="4122291"/>
            <a:ext cx="9154803" cy="381053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74324" y="4160395"/>
            <a:ext cx="781159" cy="304843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02079" y="4617660"/>
            <a:ext cx="9097645" cy="428685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999724" y="4655765"/>
            <a:ext cx="914528" cy="390580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92575" y="5132082"/>
            <a:ext cx="5277587" cy="2010056"/>
          </a:xfrm>
          <a:prstGeom prst="rect">
            <a:avLst/>
          </a:prstGeom>
        </p:spPr>
      </p:pic>
      <p:sp>
        <p:nvSpPr>
          <p:cNvPr id="13" name="Retângulo 12"/>
          <p:cNvSpPr/>
          <p:nvPr/>
        </p:nvSpPr>
        <p:spPr>
          <a:xfrm>
            <a:off x="2679700" y="1371600"/>
            <a:ext cx="1422400" cy="469900"/>
          </a:xfrm>
          <a:prstGeom prst="rect">
            <a:avLst/>
          </a:prstGeom>
          <a:solidFill>
            <a:srgbClr val="00B050">
              <a:alpha val="16000"/>
            </a:srgbClr>
          </a:solidFill>
          <a:ln>
            <a:solidFill>
              <a:srgbClr val="00B050">
                <a:alpha val="1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13"/>
          <p:cNvSpPr/>
          <p:nvPr/>
        </p:nvSpPr>
        <p:spPr>
          <a:xfrm>
            <a:off x="856091" y="2299652"/>
            <a:ext cx="1422400" cy="469900"/>
          </a:xfrm>
          <a:prstGeom prst="rect">
            <a:avLst/>
          </a:prstGeom>
          <a:solidFill>
            <a:srgbClr val="00B050">
              <a:alpha val="16000"/>
            </a:srgbClr>
          </a:solidFill>
          <a:ln>
            <a:solidFill>
              <a:srgbClr val="00B050">
                <a:alpha val="1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08957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Imagem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7479" y="5018187"/>
            <a:ext cx="1810003" cy="1047896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164" y="458641"/>
            <a:ext cx="6458851" cy="609685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0273" y="1068326"/>
            <a:ext cx="10059804" cy="1238423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1164" y="2426974"/>
            <a:ext cx="2133898" cy="543001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35062" y="2440226"/>
            <a:ext cx="6268325" cy="581106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65308" y="2548741"/>
            <a:ext cx="4143953" cy="485843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75242" y="3154809"/>
            <a:ext cx="4315427" cy="504895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75242" y="3844538"/>
            <a:ext cx="2591162" cy="457264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933088" y="3844538"/>
            <a:ext cx="1657581" cy="428685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69976" y="4639165"/>
            <a:ext cx="6401693" cy="428685"/>
          </a:xfrm>
          <a:prstGeom prst="rect">
            <a:avLst/>
          </a:prstGeom>
        </p:spPr>
      </p:pic>
      <p:pic>
        <p:nvPicPr>
          <p:cNvPr id="14" name="Imagem 1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69976" y="5374171"/>
            <a:ext cx="1124107" cy="457264"/>
          </a:xfrm>
          <a:prstGeom prst="rect">
            <a:avLst/>
          </a:prstGeom>
        </p:spPr>
      </p:pic>
      <p:pic>
        <p:nvPicPr>
          <p:cNvPr id="15" name="Imagem 1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68113" y="5180134"/>
            <a:ext cx="1743318" cy="885949"/>
          </a:xfrm>
          <a:prstGeom prst="rect">
            <a:avLst/>
          </a:prstGeom>
        </p:spPr>
      </p:pic>
      <p:pic>
        <p:nvPicPr>
          <p:cNvPr id="16" name="Imagem 15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69976" y="6428472"/>
            <a:ext cx="1162212" cy="514422"/>
          </a:xfrm>
          <a:prstGeom prst="rect">
            <a:avLst/>
          </a:prstGeom>
        </p:spPr>
      </p:pic>
      <p:pic>
        <p:nvPicPr>
          <p:cNvPr id="17" name="Imagem 16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568113" y="6313118"/>
            <a:ext cx="1886213" cy="847843"/>
          </a:xfrm>
          <a:prstGeom prst="rect">
            <a:avLst/>
          </a:prstGeom>
        </p:spPr>
      </p:pic>
      <p:pic>
        <p:nvPicPr>
          <p:cNvPr id="18" name="Imagem 17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80273" y="7505550"/>
            <a:ext cx="1247949" cy="504895"/>
          </a:xfrm>
          <a:prstGeom prst="rect">
            <a:avLst/>
          </a:prstGeom>
        </p:spPr>
      </p:pic>
      <p:pic>
        <p:nvPicPr>
          <p:cNvPr id="19" name="Imagem 18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568113" y="7400266"/>
            <a:ext cx="1867161" cy="885949"/>
          </a:xfrm>
          <a:prstGeom prst="rect">
            <a:avLst/>
          </a:prstGeom>
        </p:spPr>
      </p:pic>
      <p:pic>
        <p:nvPicPr>
          <p:cNvPr id="28" name="Imagem 27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570822" y="6338906"/>
            <a:ext cx="1829055" cy="857370"/>
          </a:xfrm>
          <a:prstGeom prst="rect">
            <a:avLst/>
          </a:prstGeom>
        </p:spPr>
      </p:pic>
      <p:pic>
        <p:nvPicPr>
          <p:cNvPr id="29" name="Imagem 28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595906" y="7399390"/>
            <a:ext cx="1829055" cy="857370"/>
          </a:xfrm>
          <a:prstGeom prst="rect">
            <a:avLst/>
          </a:prstGeom>
        </p:spPr>
      </p:pic>
      <p:sp>
        <p:nvSpPr>
          <p:cNvPr id="31" name="Retângulo 30"/>
          <p:cNvSpPr/>
          <p:nvPr/>
        </p:nvSpPr>
        <p:spPr>
          <a:xfrm>
            <a:off x="4161183" y="5286150"/>
            <a:ext cx="218764" cy="282169"/>
          </a:xfrm>
          <a:prstGeom prst="rect">
            <a:avLst/>
          </a:prstGeom>
          <a:solidFill>
            <a:schemeClr val="bg1"/>
          </a:solidFill>
          <a:ln>
            <a:solidFill>
              <a:srgbClr val="F97FE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Retângulo 31"/>
          <p:cNvSpPr/>
          <p:nvPr/>
        </p:nvSpPr>
        <p:spPr>
          <a:xfrm>
            <a:off x="4708523" y="5261711"/>
            <a:ext cx="218764" cy="282169"/>
          </a:xfrm>
          <a:prstGeom prst="rect">
            <a:avLst/>
          </a:prstGeom>
          <a:solidFill>
            <a:schemeClr val="bg1"/>
          </a:solidFill>
          <a:ln>
            <a:solidFill>
              <a:srgbClr val="F97FE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Retângulo 32"/>
          <p:cNvSpPr/>
          <p:nvPr/>
        </p:nvSpPr>
        <p:spPr>
          <a:xfrm>
            <a:off x="4154559" y="5690338"/>
            <a:ext cx="218764" cy="282169"/>
          </a:xfrm>
          <a:prstGeom prst="rect">
            <a:avLst/>
          </a:prstGeom>
          <a:solidFill>
            <a:schemeClr val="bg1"/>
          </a:solidFill>
          <a:ln>
            <a:solidFill>
              <a:srgbClr val="F97FE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4" name="Retângulo 33"/>
          <p:cNvSpPr/>
          <p:nvPr/>
        </p:nvSpPr>
        <p:spPr>
          <a:xfrm>
            <a:off x="4711145" y="5690338"/>
            <a:ext cx="218764" cy="282169"/>
          </a:xfrm>
          <a:prstGeom prst="rect">
            <a:avLst/>
          </a:prstGeom>
          <a:solidFill>
            <a:schemeClr val="bg1"/>
          </a:solidFill>
          <a:ln>
            <a:solidFill>
              <a:srgbClr val="F97FE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Retângulo 37"/>
          <p:cNvSpPr/>
          <p:nvPr/>
        </p:nvSpPr>
        <p:spPr>
          <a:xfrm>
            <a:off x="4270565" y="6404636"/>
            <a:ext cx="218764" cy="282169"/>
          </a:xfrm>
          <a:prstGeom prst="rect">
            <a:avLst/>
          </a:prstGeom>
          <a:solidFill>
            <a:schemeClr val="bg1"/>
          </a:solidFill>
          <a:ln>
            <a:solidFill>
              <a:srgbClr val="F97FE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tângulo 38"/>
          <p:cNvSpPr/>
          <p:nvPr/>
        </p:nvSpPr>
        <p:spPr>
          <a:xfrm>
            <a:off x="4817905" y="6411193"/>
            <a:ext cx="218764" cy="282169"/>
          </a:xfrm>
          <a:prstGeom prst="rect">
            <a:avLst/>
          </a:prstGeom>
          <a:solidFill>
            <a:schemeClr val="bg1"/>
          </a:solidFill>
          <a:ln>
            <a:solidFill>
              <a:srgbClr val="F97FE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Retângulo 39"/>
          <p:cNvSpPr/>
          <p:nvPr/>
        </p:nvSpPr>
        <p:spPr>
          <a:xfrm>
            <a:off x="4263941" y="6808824"/>
            <a:ext cx="218764" cy="282169"/>
          </a:xfrm>
          <a:prstGeom prst="rect">
            <a:avLst/>
          </a:prstGeom>
          <a:solidFill>
            <a:schemeClr val="bg1"/>
          </a:solidFill>
          <a:ln>
            <a:solidFill>
              <a:srgbClr val="F97FE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Retângulo 40"/>
          <p:cNvSpPr/>
          <p:nvPr/>
        </p:nvSpPr>
        <p:spPr>
          <a:xfrm>
            <a:off x="4820527" y="6808824"/>
            <a:ext cx="218764" cy="282169"/>
          </a:xfrm>
          <a:prstGeom prst="rect">
            <a:avLst/>
          </a:prstGeom>
          <a:solidFill>
            <a:schemeClr val="bg1"/>
          </a:solidFill>
          <a:ln>
            <a:solidFill>
              <a:srgbClr val="F97FE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" name="Retângulo 41"/>
          <p:cNvSpPr/>
          <p:nvPr/>
        </p:nvSpPr>
        <p:spPr>
          <a:xfrm>
            <a:off x="4330197" y="7465120"/>
            <a:ext cx="218764" cy="282169"/>
          </a:xfrm>
          <a:prstGeom prst="rect">
            <a:avLst/>
          </a:prstGeom>
          <a:solidFill>
            <a:schemeClr val="bg1"/>
          </a:solidFill>
          <a:ln>
            <a:solidFill>
              <a:srgbClr val="F97FE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3" name="Retângulo 42"/>
          <p:cNvSpPr/>
          <p:nvPr/>
        </p:nvSpPr>
        <p:spPr>
          <a:xfrm>
            <a:off x="4877537" y="7471677"/>
            <a:ext cx="218764" cy="282169"/>
          </a:xfrm>
          <a:prstGeom prst="rect">
            <a:avLst/>
          </a:prstGeom>
          <a:solidFill>
            <a:schemeClr val="bg1"/>
          </a:solidFill>
          <a:ln>
            <a:solidFill>
              <a:srgbClr val="F97FE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4" name="Retângulo 43"/>
          <p:cNvSpPr/>
          <p:nvPr/>
        </p:nvSpPr>
        <p:spPr>
          <a:xfrm>
            <a:off x="4323573" y="7869308"/>
            <a:ext cx="218764" cy="282169"/>
          </a:xfrm>
          <a:prstGeom prst="rect">
            <a:avLst/>
          </a:prstGeom>
          <a:solidFill>
            <a:schemeClr val="bg1"/>
          </a:solidFill>
          <a:ln>
            <a:solidFill>
              <a:srgbClr val="F97FE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5" name="Retângulo 44"/>
          <p:cNvSpPr/>
          <p:nvPr/>
        </p:nvSpPr>
        <p:spPr>
          <a:xfrm>
            <a:off x="4880159" y="7869308"/>
            <a:ext cx="218764" cy="282169"/>
          </a:xfrm>
          <a:prstGeom prst="rect">
            <a:avLst/>
          </a:prstGeom>
          <a:solidFill>
            <a:schemeClr val="bg1"/>
          </a:solidFill>
          <a:ln>
            <a:solidFill>
              <a:srgbClr val="F97FE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7" name="Imagem 46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657353" y="3867251"/>
            <a:ext cx="1752845" cy="447737"/>
          </a:xfrm>
          <a:prstGeom prst="rect">
            <a:avLst/>
          </a:prstGeom>
        </p:spPr>
      </p:pic>
      <p:sp>
        <p:nvSpPr>
          <p:cNvPr id="48" name="Retângulo 47"/>
          <p:cNvSpPr/>
          <p:nvPr/>
        </p:nvSpPr>
        <p:spPr>
          <a:xfrm>
            <a:off x="2083758" y="1412438"/>
            <a:ext cx="2055303" cy="548070"/>
          </a:xfrm>
          <a:prstGeom prst="rect">
            <a:avLst/>
          </a:prstGeom>
          <a:solidFill>
            <a:srgbClr val="00B050">
              <a:alpha val="28000"/>
            </a:srgbClr>
          </a:solidFill>
          <a:ln>
            <a:solidFill>
              <a:srgbClr val="00B050">
                <a:alpha val="2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9" name="Retângulo 48"/>
          <p:cNvSpPr/>
          <p:nvPr/>
        </p:nvSpPr>
        <p:spPr>
          <a:xfrm>
            <a:off x="517839" y="2478979"/>
            <a:ext cx="1565920" cy="548070"/>
          </a:xfrm>
          <a:prstGeom prst="rect">
            <a:avLst/>
          </a:prstGeom>
          <a:solidFill>
            <a:srgbClr val="00B050">
              <a:alpha val="28000"/>
            </a:srgbClr>
          </a:solidFill>
          <a:ln>
            <a:solidFill>
              <a:srgbClr val="00B050">
                <a:alpha val="2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1" name="Retângulo 50"/>
          <p:cNvSpPr/>
          <p:nvPr/>
        </p:nvSpPr>
        <p:spPr>
          <a:xfrm>
            <a:off x="4204816" y="1359750"/>
            <a:ext cx="409423" cy="548070"/>
          </a:xfrm>
          <a:prstGeom prst="rect">
            <a:avLst/>
          </a:prstGeom>
          <a:solidFill>
            <a:srgbClr val="00B050">
              <a:alpha val="28000"/>
            </a:srgbClr>
          </a:solidFill>
          <a:ln>
            <a:solidFill>
              <a:srgbClr val="00B050">
                <a:alpha val="2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2" name="Retângulo 51"/>
          <p:cNvSpPr/>
          <p:nvPr/>
        </p:nvSpPr>
        <p:spPr>
          <a:xfrm>
            <a:off x="6461352" y="1404154"/>
            <a:ext cx="226998" cy="548070"/>
          </a:xfrm>
          <a:prstGeom prst="rect">
            <a:avLst/>
          </a:prstGeom>
          <a:solidFill>
            <a:srgbClr val="00B050">
              <a:alpha val="28000"/>
            </a:srgbClr>
          </a:solidFill>
          <a:ln>
            <a:solidFill>
              <a:srgbClr val="00B050">
                <a:alpha val="2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3" name="Retângulo 52"/>
          <p:cNvSpPr/>
          <p:nvPr/>
        </p:nvSpPr>
        <p:spPr>
          <a:xfrm>
            <a:off x="6653098" y="3837448"/>
            <a:ext cx="2025953" cy="548070"/>
          </a:xfrm>
          <a:prstGeom prst="rect">
            <a:avLst/>
          </a:prstGeom>
          <a:solidFill>
            <a:srgbClr val="00B050">
              <a:alpha val="28000"/>
            </a:srgbClr>
          </a:solidFill>
          <a:ln>
            <a:solidFill>
              <a:srgbClr val="00B050">
                <a:alpha val="2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4" name="Retângulo 53"/>
          <p:cNvSpPr/>
          <p:nvPr/>
        </p:nvSpPr>
        <p:spPr>
          <a:xfrm>
            <a:off x="4621224" y="1406425"/>
            <a:ext cx="1840128" cy="548070"/>
          </a:xfrm>
          <a:prstGeom prst="rect">
            <a:avLst/>
          </a:prstGeom>
          <a:solidFill>
            <a:srgbClr val="F97FE2">
              <a:alpha val="28000"/>
            </a:srgbClr>
          </a:solidFill>
          <a:ln>
            <a:solidFill>
              <a:srgbClr val="F97FE2">
                <a:alpha val="2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Retângulo 20"/>
          <p:cNvSpPr/>
          <p:nvPr/>
        </p:nvSpPr>
        <p:spPr>
          <a:xfrm>
            <a:off x="317963" y="257527"/>
            <a:ext cx="12907412" cy="490262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0" name="Imagem 19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3595906" y="951589"/>
            <a:ext cx="4878222" cy="740768"/>
          </a:xfrm>
          <a:prstGeom prst="rect">
            <a:avLst/>
          </a:prstGeom>
        </p:spPr>
      </p:pic>
      <p:pic>
        <p:nvPicPr>
          <p:cNvPr id="22" name="Imagem 21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632153" y="1998561"/>
            <a:ext cx="3330476" cy="946157"/>
          </a:xfrm>
          <a:prstGeom prst="rect">
            <a:avLst/>
          </a:prstGeom>
        </p:spPr>
      </p:pic>
      <p:pic>
        <p:nvPicPr>
          <p:cNvPr id="23" name="Imagem 22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818527" y="843549"/>
            <a:ext cx="4194664" cy="956295"/>
          </a:xfrm>
          <a:prstGeom prst="rect">
            <a:avLst/>
          </a:prstGeom>
        </p:spPr>
      </p:pic>
      <p:pic>
        <p:nvPicPr>
          <p:cNvPr id="24" name="Imagem 23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3730589" y="1893019"/>
            <a:ext cx="4127977" cy="859995"/>
          </a:xfrm>
          <a:prstGeom prst="rect">
            <a:avLst/>
          </a:prstGeom>
        </p:spPr>
      </p:pic>
      <p:pic>
        <p:nvPicPr>
          <p:cNvPr id="26" name="Imagem 25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3762873" y="2971308"/>
            <a:ext cx="3556829" cy="759532"/>
          </a:xfrm>
          <a:prstGeom prst="rect">
            <a:avLst/>
          </a:prstGeom>
        </p:spPr>
      </p:pic>
      <p:pic>
        <p:nvPicPr>
          <p:cNvPr id="25" name="Imagem 24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3707958" y="764974"/>
            <a:ext cx="4269175" cy="1096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665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>
                      <p:stCondLst>
                        <p:cond delay="indefinite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1" fill="hold">
                      <p:stCondLst>
                        <p:cond delay="indefinite"/>
                      </p:stCondLst>
                      <p:childTnLst>
                        <p:par>
                          <p:cTn id="212" fill="hold">
                            <p:stCondLst>
                              <p:cond delay="0"/>
                            </p:stCondLst>
                            <p:childTnLst>
                              <p:par>
                                <p:cTn id="2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5" fill="hold">
                      <p:stCondLst>
                        <p:cond delay="indefinite"/>
                      </p:stCondLst>
                      <p:childTnLst>
                        <p:par>
                          <p:cTn id="216" fill="hold">
                            <p:stCondLst>
                              <p:cond delay="0"/>
                            </p:stCondLst>
                            <p:childTnLst>
                              <p:par>
                                <p:cTn id="2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9" fill="hold">
                      <p:stCondLst>
                        <p:cond delay="indefinite"/>
                      </p:stCondLst>
                      <p:childTnLst>
                        <p:par>
                          <p:cTn id="220" fill="hold">
                            <p:stCondLst>
                              <p:cond delay="0"/>
                            </p:stCondLst>
                            <p:childTnLst>
                              <p:par>
                                <p:cTn id="2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3" fill="hold">
                      <p:stCondLst>
                        <p:cond delay="indefinite"/>
                      </p:stCondLst>
                      <p:childTnLst>
                        <p:par>
                          <p:cTn id="224" fill="hold">
                            <p:stCondLst>
                              <p:cond delay="0"/>
                            </p:stCondLst>
                            <p:childTnLst>
                              <p:par>
                                <p:cTn id="2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7" fill="hold">
                      <p:stCondLst>
                        <p:cond delay="indefinite"/>
                      </p:stCondLst>
                      <p:childTnLst>
                        <p:par>
                          <p:cTn id="228" fill="hold">
                            <p:stCondLst>
                              <p:cond delay="0"/>
                            </p:stCondLst>
                            <p:childTnLst>
                              <p:par>
                                <p:cTn id="2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1" fill="hold">
                      <p:stCondLst>
                        <p:cond delay="indefinite"/>
                      </p:stCondLst>
                      <p:childTnLst>
                        <p:par>
                          <p:cTn id="232" fill="hold">
                            <p:stCondLst>
                              <p:cond delay="0"/>
                            </p:stCondLst>
                            <p:childTnLst>
                              <p:par>
                                <p:cTn id="2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  <p:bldP spid="34" grpId="0" animBg="1"/>
      <p:bldP spid="34" grpId="1" animBg="1"/>
      <p:bldP spid="38" grpId="0" animBg="1"/>
      <p:bldP spid="38" grpId="1" animBg="1"/>
      <p:bldP spid="39" grpId="0" animBg="1"/>
      <p:bldP spid="39" grpId="1" animBg="1"/>
      <p:bldP spid="40" grpId="0" animBg="1"/>
      <p:bldP spid="40" grpId="1" animBg="1"/>
      <p:bldP spid="41" grpId="0" animBg="1"/>
      <p:bldP spid="41" grpId="1" animBg="1"/>
      <p:bldP spid="42" grpId="0" animBg="1"/>
      <p:bldP spid="42" grpId="1" animBg="1"/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8" grpId="0" animBg="1"/>
      <p:bldP spid="48" grpId="1" animBg="1"/>
      <p:bldP spid="49" grpId="0" animBg="1"/>
      <p:bldP spid="49" grpId="1" animBg="1"/>
      <p:bldP spid="51" grpId="0" animBg="1"/>
      <p:bldP spid="52" grpId="0" animBg="1"/>
      <p:bldP spid="53" grpId="0" animBg="1"/>
      <p:bldP spid="54" grpId="0" animBg="1"/>
      <p:bldP spid="21" grpId="0" animBg="1"/>
      <p:bldP spid="21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8434" y="569454"/>
            <a:ext cx="6125430" cy="485843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5903" y="1258411"/>
            <a:ext cx="1810003" cy="1047896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8434" y="1602271"/>
            <a:ext cx="1124107" cy="457264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81834" y="1550537"/>
            <a:ext cx="1162212" cy="514422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65862" y="1595805"/>
            <a:ext cx="1247949" cy="504895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75503" y="1448937"/>
            <a:ext cx="1829055" cy="857370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07173" y="1448937"/>
            <a:ext cx="1829055" cy="857370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2809" y="2985234"/>
            <a:ext cx="8411749" cy="857370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31204" y="3945188"/>
            <a:ext cx="1819529" cy="1152686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68434" y="4269083"/>
            <a:ext cx="1924319" cy="504895"/>
          </a:xfrm>
          <a:prstGeom prst="rect">
            <a:avLst/>
          </a:prstGeom>
        </p:spPr>
      </p:pic>
      <p:pic>
        <p:nvPicPr>
          <p:cNvPr id="15" name="Imagem 1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2551" y="5077648"/>
            <a:ext cx="10288436" cy="1800476"/>
          </a:xfrm>
          <a:prstGeom prst="rect">
            <a:avLst/>
          </a:prstGeom>
        </p:spPr>
      </p:pic>
      <p:pic>
        <p:nvPicPr>
          <p:cNvPr id="17" name="Imagem 1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779204" y="4265686"/>
            <a:ext cx="1752845" cy="447737"/>
          </a:xfrm>
          <a:prstGeom prst="rect">
            <a:avLst/>
          </a:prstGeom>
        </p:spPr>
      </p:pic>
      <p:pic>
        <p:nvPicPr>
          <p:cNvPr id="18" name="Imagem 1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68434" y="7445293"/>
            <a:ext cx="3448531" cy="847843"/>
          </a:xfrm>
          <a:prstGeom prst="rect">
            <a:avLst/>
          </a:prstGeom>
        </p:spPr>
      </p:pic>
      <p:pic>
        <p:nvPicPr>
          <p:cNvPr id="19" name="Imagem 18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547021" y="7519092"/>
            <a:ext cx="933580" cy="600159"/>
          </a:xfrm>
          <a:prstGeom prst="rect">
            <a:avLst/>
          </a:prstGeom>
        </p:spPr>
      </p:pic>
      <p:pic>
        <p:nvPicPr>
          <p:cNvPr id="20" name="Imagem 19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610979" y="7538144"/>
            <a:ext cx="571580" cy="562053"/>
          </a:xfrm>
          <a:prstGeom prst="rect">
            <a:avLst/>
          </a:prstGeom>
        </p:spPr>
      </p:pic>
      <p:pic>
        <p:nvPicPr>
          <p:cNvPr id="21" name="Imagem 20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68434" y="8653077"/>
            <a:ext cx="9421540" cy="562053"/>
          </a:xfrm>
          <a:prstGeom prst="rect">
            <a:avLst/>
          </a:prstGeom>
        </p:spPr>
      </p:pic>
      <p:sp>
        <p:nvSpPr>
          <p:cNvPr id="22" name="Retângulo 21"/>
          <p:cNvSpPr/>
          <p:nvPr/>
        </p:nvSpPr>
        <p:spPr>
          <a:xfrm>
            <a:off x="4723919" y="6016487"/>
            <a:ext cx="342900" cy="437164"/>
          </a:xfrm>
          <a:prstGeom prst="rect">
            <a:avLst/>
          </a:prstGeom>
          <a:solidFill>
            <a:srgbClr val="00B050">
              <a:alpha val="36000"/>
            </a:srgbClr>
          </a:solidFill>
          <a:ln>
            <a:solidFill>
              <a:srgbClr val="00B050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Retângulo 22"/>
          <p:cNvSpPr/>
          <p:nvPr/>
        </p:nvSpPr>
        <p:spPr>
          <a:xfrm>
            <a:off x="6951772" y="6024708"/>
            <a:ext cx="228840" cy="437164"/>
          </a:xfrm>
          <a:prstGeom prst="rect">
            <a:avLst/>
          </a:prstGeom>
          <a:solidFill>
            <a:srgbClr val="00B050">
              <a:alpha val="36000"/>
            </a:srgbClr>
          </a:solidFill>
          <a:ln>
            <a:solidFill>
              <a:srgbClr val="00B050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Retângulo 23"/>
          <p:cNvSpPr/>
          <p:nvPr/>
        </p:nvSpPr>
        <p:spPr>
          <a:xfrm>
            <a:off x="5803641" y="4269909"/>
            <a:ext cx="1728407" cy="437164"/>
          </a:xfrm>
          <a:prstGeom prst="rect">
            <a:avLst/>
          </a:prstGeom>
          <a:solidFill>
            <a:srgbClr val="00B050">
              <a:alpha val="36000"/>
            </a:srgbClr>
          </a:solidFill>
          <a:ln>
            <a:solidFill>
              <a:srgbClr val="00B050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Retângulo 24"/>
          <p:cNvSpPr/>
          <p:nvPr/>
        </p:nvSpPr>
        <p:spPr>
          <a:xfrm>
            <a:off x="1055181" y="7676004"/>
            <a:ext cx="947963" cy="437164"/>
          </a:xfrm>
          <a:prstGeom prst="rect">
            <a:avLst/>
          </a:prstGeom>
          <a:solidFill>
            <a:srgbClr val="00B050">
              <a:alpha val="36000"/>
            </a:srgbClr>
          </a:solidFill>
          <a:ln>
            <a:solidFill>
              <a:srgbClr val="00B050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Retângulo 25"/>
          <p:cNvSpPr/>
          <p:nvPr/>
        </p:nvSpPr>
        <p:spPr>
          <a:xfrm>
            <a:off x="3533869" y="7427134"/>
            <a:ext cx="947963" cy="881186"/>
          </a:xfrm>
          <a:prstGeom prst="rect">
            <a:avLst/>
          </a:prstGeom>
          <a:solidFill>
            <a:srgbClr val="00B050">
              <a:alpha val="36000"/>
            </a:srgbClr>
          </a:solidFill>
          <a:ln>
            <a:solidFill>
              <a:srgbClr val="00B050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Retângulo 26"/>
          <p:cNvSpPr/>
          <p:nvPr/>
        </p:nvSpPr>
        <p:spPr>
          <a:xfrm>
            <a:off x="5088834" y="6010142"/>
            <a:ext cx="1836433" cy="437164"/>
          </a:xfrm>
          <a:prstGeom prst="rect">
            <a:avLst/>
          </a:prstGeom>
          <a:solidFill>
            <a:srgbClr val="F97FE2">
              <a:alpha val="36000"/>
            </a:srgbClr>
          </a:solidFill>
          <a:ln>
            <a:solidFill>
              <a:srgbClr val="F97FE2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Retângulo 27"/>
          <p:cNvSpPr/>
          <p:nvPr/>
        </p:nvSpPr>
        <p:spPr>
          <a:xfrm>
            <a:off x="1055181" y="3988714"/>
            <a:ext cx="3782300" cy="1115438"/>
          </a:xfrm>
          <a:prstGeom prst="rect">
            <a:avLst/>
          </a:prstGeom>
          <a:solidFill>
            <a:srgbClr val="F97FE2">
              <a:alpha val="36000"/>
            </a:srgbClr>
          </a:solidFill>
          <a:ln>
            <a:solidFill>
              <a:srgbClr val="F97FE2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Retângulo 28"/>
          <p:cNvSpPr/>
          <p:nvPr/>
        </p:nvSpPr>
        <p:spPr>
          <a:xfrm>
            <a:off x="2087950" y="7397190"/>
            <a:ext cx="1298956" cy="911130"/>
          </a:xfrm>
          <a:prstGeom prst="rect">
            <a:avLst/>
          </a:prstGeom>
          <a:solidFill>
            <a:srgbClr val="F97FE2">
              <a:alpha val="36000"/>
            </a:srgbClr>
          </a:solidFill>
          <a:ln>
            <a:solidFill>
              <a:srgbClr val="F97FE2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Retângulo 29"/>
          <p:cNvSpPr/>
          <p:nvPr/>
        </p:nvSpPr>
        <p:spPr>
          <a:xfrm>
            <a:off x="7262940" y="6024708"/>
            <a:ext cx="581106" cy="437164"/>
          </a:xfrm>
          <a:prstGeom prst="rect">
            <a:avLst/>
          </a:prstGeom>
          <a:solidFill>
            <a:srgbClr val="FFFF00">
              <a:alpha val="34000"/>
            </a:srgbClr>
          </a:solidFill>
          <a:ln>
            <a:solidFill>
              <a:srgbClr val="FFFF00">
                <a:alpha val="2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Retângulo 30"/>
          <p:cNvSpPr/>
          <p:nvPr/>
        </p:nvSpPr>
        <p:spPr>
          <a:xfrm>
            <a:off x="1901987" y="6420117"/>
            <a:ext cx="3385629" cy="437164"/>
          </a:xfrm>
          <a:prstGeom prst="rect">
            <a:avLst/>
          </a:prstGeom>
          <a:solidFill>
            <a:srgbClr val="FFFF00">
              <a:alpha val="34000"/>
            </a:srgbClr>
          </a:solidFill>
          <a:ln>
            <a:solidFill>
              <a:srgbClr val="FFFF00">
                <a:alpha val="2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Retângulo 31"/>
          <p:cNvSpPr/>
          <p:nvPr/>
        </p:nvSpPr>
        <p:spPr>
          <a:xfrm>
            <a:off x="5488651" y="7634173"/>
            <a:ext cx="693908" cy="437164"/>
          </a:xfrm>
          <a:prstGeom prst="rect">
            <a:avLst/>
          </a:prstGeom>
          <a:solidFill>
            <a:srgbClr val="FFFF00">
              <a:alpha val="34000"/>
            </a:srgbClr>
          </a:solidFill>
          <a:ln>
            <a:solidFill>
              <a:srgbClr val="FFFF00">
                <a:alpha val="2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03241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2" grpId="1" animBg="1"/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1" grpId="0" animBg="1"/>
      <p:bldP spid="3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0604" y="545111"/>
            <a:ext cx="2543530" cy="2791215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5673" y="2059750"/>
            <a:ext cx="1190791" cy="447737"/>
          </a:xfrm>
          <a:prstGeom prst="rect">
            <a:avLst/>
          </a:prstGeom>
        </p:spPr>
      </p:pic>
      <p:pic>
        <p:nvPicPr>
          <p:cNvPr id="14" name="Imagem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47093" y="2540853"/>
            <a:ext cx="1247949" cy="381053"/>
          </a:xfrm>
          <a:prstGeom prst="rect">
            <a:avLst/>
          </a:prstGeom>
        </p:spPr>
      </p:pic>
      <p:pic>
        <p:nvPicPr>
          <p:cNvPr id="16" name="Imagem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64551" y="2988639"/>
            <a:ext cx="2038635" cy="381053"/>
          </a:xfrm>
          <a:prstGeom prst="rect">
            <a:avLst/>
          </a:prstGeom>
        </p:spPr>
      </p:pic>
      <p:pic>
        <p:nvPicPr>
          <p:cNvPr id="33" name="Imagem 3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15498" y="688150"/>
            <a:ext cx="2591162" cy="447737"/>
          </a:xfrm>
          <a:prstGeom prst="rect">
            <a:avLst/>
          </a:prstGeom>
        </p:spPr>
      </p:pic>
      <p:pic>
        <p:nvPicPr>
          <p:cNvPr id="34" name="Imagem 3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07986" y="2059749"/>
            <a:ext cx="2095792" cy="447737"/>
          </a:xfrm>
          <a:prstGeom prst="rect">
            <a:avLst/>
          </a:prstGeom>
        </p:spPr>
      </p:pic>
      <p:pic>
        <p:nvPicPr>
          <p:cNvPr id="35" name="Imagem 3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07986" y="2483695"/>
            <a:ext cx="2095792" cy="438211"/>
          </a:xfrm>
          <a:prstGeom prst="rect">
            <a:avLst/>
          </a:prstGeom>
        </p:spPr>
      </p:pic>
      <p:pic>
        <p:nvPicPr>
          <p:cNvPr id="36" name="Imagem 3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607986" y="2936220"/>
            <a:ext cx="3353268" cy="400106"/>
          </a:xfrm>
          <a:prstGeom prst="rect">
            <a:avLst/>
          </a:prstGeom>
        </p:spPr>
      </p:pic>
      <p:pic>
        <p:nvPicPr>
          <p:cNvPr id="37" name="Imagem 3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06171" y="3798257"/>
            <a:ext cx="2915057" cy="447737"/>
          </a:xfrm>
          <a:prstGeom prst="rect">
            <a:avLst/>
          </a:prstGeom>
        </p:spPr>
      </p:pic>
      <p:pic>
        <p:nvPicPr>
          <p:cNvPr id="38" name="Imagem 3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06171" y="4503228"/>
            <a:ext cx="6325483" cy="466790"/>
          </a:xfrm>
          <a:prstGeom prst="rect">
            <a:avLst/>
          </a:prstGeom>
        </p:spPr>
      </p:pic>
      <p:pic>
        <p:nvPicPr>
          <p:cNvPr id="39" name="Imagem 3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06171" y="5136659"/>
            <a:ext cx="9469171" cy="514422"/>
          </a:xfrm>
          <a:prstGeom prst="rect">
            <a:avLst/>
          </a:prstGeom>
        </p:spPr>
      </p:pic>
      <p:pic>
        <p:nvPicPr>
          <p:cNvPr id="40" name="Imagem 3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306171" y="5765300"/>
            <a:ext cx="9983593" cy="562053"/>
          </a:xfrm>
          <a:prstGeom prst="rect">
            <a:avLst/>
          </a:prstGeom>
        </p:spPr>
      </p:pic>
      <p:sp>
        <p:nvSpPr>
          <p:cNvPr id="2" name="Chave esquerda 1"/>
          <p:cNvSpPr/>
          <p:nvPr/>
        </p:nvSpPr>
        <p:spPr>
          <a:xfrm>
            <a:off x="1146854" y="688150"/>
            <a:ext cx="89949" cy="2681542"/>
          </a:xfrm>
          <a:prstGeom prst="lef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2401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971" y="932959"/>
            <a:ext cx="9469171" cy="514422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2191" y="1619981"/>
            <a:ext cx="1114581" cy="428685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1898" y="1834324"/>
            <a:ext cx="2591162" cy="447737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83556" y="1748591"/>
            <a:ext cx="2095792" cy="447737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87326" y="1690790"/>
            <a:ext cx="2095792" cy="438211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86213" y="3167701"/>
            <a:ext cx="3353268" cy="400106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67901" y="2078909"/>
            <a:ext cx="1143160" cy="457264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006457" y="1599182"/>
            <a:ext cx="1419423" cy="409632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006457" y="2082939"/>
            <a:ext cx="1181265" cy="476316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426073" y="1528842"/>
            <a:ext cx="1190791" cy="381053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468141" y="2008814"/>
            <a:ext cx="1381318" cy="400106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811746" y="2827856"/>
            <a:ext cx="1143160" cy="314369"/>
          </a:xfrm>
          <a:prstGeom prst="rect">
            <a:avLst/>
          </a:prstGeom>
        </p:spPr>
      </p:pic>
      <p:pic>
        <p:nvPicPr>
          <p:cNvPr id="14" name="Imagem 1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02220" y="3415385"/>
            <a:ext cx="1152686" cy="304843"/>
          </a:xfrm>
          <a:prstGeom prst="rect">
            <a:avLst/>
          </a:prstGeom>
        </p:spPr>
      </p:pic>
      <p:pic>
        <p:nvPicPr>
          <p:cNvPr id="15" name="Imagem 14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41898" y="4344087"/>
            <a:ext cx="2638793" cy="438211"/>
          </a:xfrm>
          <a:prstGeom prst="rect">
            <a:avLst/>
          </a:prstGeom>
        </p:spPr>
      </p:pic>
      <p:pic>
        <p:nvPicPr>
          <p:cNvPr id="16" name="Imagem 15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409545" y="4321563"/>
            <a:ext cx="3210373" cy="419158"/>
          </a:xfrm>
          <a:prstGeom prst="rect">
            <a:avLst/>
          </a:prstGeom>
        </p:spPr>
      </p:pic>
      <p:pic>
        <p:nvPicPr>
          <p:cNvPr id="17" name="Imagem 16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03793" y="5113380"/>
            <a:ext cx="3200847" cy="409632"/>
          </a:xfrm>
          <a:prstGeom prst="rect">
            <a:avLst/>
          </a:prstGeom>
        </p:spPr>
      </p:pic>
      <p:pic>
        <p:nvPicPr>
          <p:cNvPr id="18" name="Imagem 17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390494" y="5053508"/>
            <a:ext cx="3238952" cy="400106"/>
          </a:xfrm>
          <a:prstGeom prst="rect">
            <a:avLst/>
          </a:prstGeom>
        </p:spPr>
      </p:pic>
      <p:pic>
        <p:nvPicPr>
          <p:cNvPr id="19" name="Imagem 18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749561" y="4293727"/>
            <a:ext cx="1629002" cy="485843"/>
          </a:xfrm>
          <a:prstGeom prst="rect">
            <a:avLst/>
          </a:prstGeom>
        </p:spPr>
      </p:pic>
      <p:pic>
        <p:nvPicPr>
          <p:cNvPr id="20" name="Imagem 19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735655" y="4337516"/>
            <a:ext cx="1457528" cy="381053"/>
          </a:xfrm>
          <a:prstGeom prst="rect">
            <a:avLst/>
          </a:prstGeom>
        </p:spPr>
      </p:pic>
      <p:pic>
        <p:nvPicPr>
          <p:cNvPr id="21" name="Imagem 20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4310849" y="5113380"/>
            <a:ext cx="1524213" cy="400106"/>
          </a:xfrm>
          <a:prstGeom prst="rect">
            <a:avLst/>
          </a:prstGeom>
        </p:spPr>
      </p:pic>
      <p:pic>
        <p:nvPicPr>
          <p:cNvPr id="22" name="Imagem 21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9735655" y="5066134"/>
            <a:ext cx="1714739" cy="400106"/>
          </a:xfrm>
          <a:prstGeom prst="rect">
            <a:avLst/>
          </a:prstGeom>
        </p:spPr>
      </p:pic>
      <p:pic>
        <p:nvPicPr>
          <p:cNvPr id="23" name="Imagem 22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091891" y="6032360"/>
            <a:ext cx="8983329" cy="438211"/>
          </a:xfrm>
          <a:prstGeom prst="rect">
            <a:avLst/>
          </a:prstGeom>
        </p:spPr>
      </p:pic>
      <p:pic>
        <p:nvPicPr>
          <p:cNvPr id="24" name="Imagem 23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166552" y="6735018"/>
            <a:ext cx="8259328" cy="371527"/>
          </a:xfrm>
          <a:prstGeom prst="rect">
            <a:avLst/>
          </a:prstGeom>
        </p:spPr>
      </p:pic>
      <p:pic>
        <p:nvPicPr>
          <p:cNvPr id="25" name="Imagem 24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224318" y="7337471"/>
            <a:ext cx="5515745" cy="400106"/>
          </a:xfrm>
          <a:prstGeom prst="rect">
            <a:avLst/>
          </a:prstGeom>
        </p:spPr>
      </p:pic>
      <p:pic>
        <p:nvPicPr>
          <p:cNvPr id="26" name="Imagem 25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166552" y="7968504"/>
            <a:ext cx="2695951" cy="800212"/>
          </a:xfrm>
          <a:prstGeom prst="rect">
            <a:avLst/>
          </a:prstGeom>
        </p:spPr>
      </p:pic>
      <p:sp>
        <p:nvSpPr>
          <p:cNvPr id="28" name="Chave esquerda 27"/>
          <p:cNvSpPr/>
          <p:nvPr/>
        </p:nvSpPr>
        <p:spPr>
          <a:xfrm>
            <a:off x="3812154" y="1538991"/>
            <a:ext cx="128596" cy="1091688"/>
          </a:xfrm>
          <a:prstGeom prst="lef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Chave esquerda 28"/>
          <p:cNvSpPr/>
          <p:nvPr/>
        </p:nvSpPr>
        <p:spPr>
          <a:xfrm>
            <a:off x="7895773" y="1467567"/>
            <a:ext cx="128596" cy="1091688"/>
          </a:xfrm>
          <a:prstGeom prst="lef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Chave esquerda 29"/>
          <p:cNvSpPr/>
          <p:nvPr/>
        </p:nvSpPr>
        <p:spPr>
          <a:xfrm>
            <a:off x="12339545" y="1426615"/>
            <a:ext cx="128596" cy="1091688"/>
          </a:xfrm>
          <a:prstGeom prst="lef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Chave esquerda 30"/>
          <p:cNvSpPr/>
          <p:nvPr/>
        </p:nvSpPr>
        <p:spPr>
          <a:xfrm>
            <a:off x="4673624" y="2766680"/>
            <a:ext cx="128596" cy="1091688"/>
          </a:xfrm>
          <a:prstGeom prst="lef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Chave esquerda 31"/>
          <p:cNvSpPr/>
          <p:nvPr/>
        </p:nvSpPr>
        <p:spPr>
          <a:xfrm>
            <a:off x="1095722" y="7784362"/>
            <a:ext cx="128596" cy="1091688"/>
          </a:xfrm>
          <a:prstGeom prst="lef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20881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30" grpId="0" animBg="1"/>
      <p:bldP spid="31" grpId="0" animBg="1"/>
      <p:bldP spid="3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8306" y="457660"/>
            <a:ext cx="9726382" cy="647790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4999" y="1081634"/>
            <a:ext cx="1829055" cy="523948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5723" y="1172134"/>
            <a:ext cx="1829055" cy="390580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00660" y="1105450"/>
            <a:ext cx="3029373" cy="400106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15866" y="1715130"/>
            <a:ext cx="2467319" cy="428685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33117" y="1719929"/>
            <a:ext cx="2467319" cy="409632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48160" y="1641273"/>
            <a:ext cx="3191320" cy="352474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1709" y="2058083"/>
            <a:ext cx="1028844" cy="409632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11709" y="2467715"/>
            <a:ext cx="2829320" cy="438211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649527" y="2467715"/>
            <a:ext cx="1086002" cy="409632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735529" y="2467715"/>
            <a:ext cx="1352739" cy="409632"/>
          </a:xfrm>
          <a:prstGeom prst="rect">
            <a:avLst/>
          </a:prstGeom>
        </p:spPr>
      </p:pic>
      <p:pic>
        <p:nvPicPr>
          <p:cNvPr id="14" name="Imagem 1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190459" y="2367689"/>
            <a:ext cx="1924319" cy="466790"/>
          </a:xfrm>
          <a:prstGeom prst="rect">
            <a:avLst/>
          </a:prstGeom>
        </p:spPr>
      </p:pic>
      <p:pic>
        <p:nvPicPr>
          <p:cNvPr id="15" name="Imagem 1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216969" y="2401031"/>
            <a:ext cx="2619741" cy="476316"/>
          </a:xfrm>
          <a:prstGeom prst="rect">
            <a:avLst/>
          </a:prstGeom>
        </p:spPr>
      </p:pic>
      <p:pic>
        <p:nvPicPr>
          <p:cNvPr id="16" name="Imagem 15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938901" y="2420083"/>
            <a:ext cx="2143424" cy="362001"/>
          </a:xfrm>
          <a:prstGeom prst="rect">
            <a:avLst/>
          </a:prstGeom>
        </p:spPr>
      </p:pic>
      <p:pic>
        <p:nvPicPr>
          <p:cNvPr id="17" name="Imagem 16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57742" y="3239347"/>
            <a:ext cx="3362794" cy="362001"/>
          </a:xfrm>
          <a:prstGeom prst="rect">
            <a:avLst/>
          </a:prstGeom>
        </p:spPr>
      </p:pic>
      <p:pic>
        <p:nvPicPr>
          <p:cNvPr id="18" name="Imagem 17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123246" y="3158373"/>
            <a:ext cx="2162477" cy="523948"/>
          </a:xfrm>
          <a:prstGeom prst="rect">
            <a:avLst/>
          </a:prstGeom>
        </p:spPr>
      </p:pic>
      <p:pic>
        <p:nvPicPr>
          <p:cNvPr id="19" name="Imagem 18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285723" y="3148847"/>
            <a:ext cx="2514951" cy="466790"/>
          </a:xfrm>
          <a:prstGeom prst="rect">
            <a:avLst/>
          </a:prstGeom>
        </p:spPr>
      </p:pic>
      <p:pic>
        <p:nvPicPr>
          <p:cNvPr id="20" name="Imagem 19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851004" y="3172662"/>
            <a:ext cx="1933845" cy="495369"/>
          </a:xfrm>
          <a:prstGeom prst="rect">
            <a:avLst/>
          </a:prstGeom>
        </p:spPr>
      </p:pic>
      <p:pic>
        <p:nvPicPr>
          <p:cNvPr id="21" name="Imagem 20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3900893" y="705344"/>
            <a:ext cx="2695951" cy="800212"/>
          </a:xfrm>
          <a:prstGeom prst="rect">
            <a:avLst/>
          </a:prstGeom>
        </p:spPr>
      </p:pic>
      <p:pic>
        <p:nvPicPr>
          <p:cNvPr id="22" name="Imagem 21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3291538" y="857766"/>
            <a:ext cx="390580" cy="447737"/>
          </a:xfrm>
          <a:prstGeom prst="rect">
            <a:avLst/>
          </a:prstGeom>
        </p:spPr>
      </p:pic>
      <p:pic>
        <p:nvPicPr>
          <p:cNvPr id="23" name="Imagem 22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228035" y="3963347"/>
            <a:ext cx="1952898" cy="800212"/>
          </a:xfrm>
          <a:prstGeom prst="rect">
            <a:avLst/>
          </a:prstGeom>
        </p:spPr>
      </p:pic>
      <p:pic>
        <p:nvPicPr>
          <p:cNvPr id="24" name="Imagem 23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687993" y="4096718"/>
            <a:ext cx="2838846" cy="447737"/>
          </a:xfrm>
          <a:prstGeom prst="rect">
            <a:avLst/>
          </a:prstGeom>
        </p:spPr>
      </p:pic>
      <p:pic>
        <p:nvPicPr>
          <p:cNvPr id="25" name="Imagem 24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9526839" y="4096718"/>
            <a:ext cx="3019846" cy="409632"/>
          </a:xfrm>
          <a:prstGeom prst="rect">
            <a:avLst/>
          </a:prstGeom>
        </p:spPr>
      </p:pic>
      <p:pic>
        <p:nvPicPr>
          <p:cNvPr id="26" name="Imagem 25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2697632" y="4108321"/>
            <a:ext cx="362001" cy="276264"/>
          </a:xfrm>
          <a:prstGeom prst="rect">
            <a:avLst/>
          </a:prstGeom>
        </p:spPr>
      </p:pic>
      <p:pic>
        <p:nvPicPr>
          <p:cNvPr id="27" name="Imagem 26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3210580" y="4068139"/>
            <a:ext cx="2086266" cy="438211"/>
          </a:xfrm>
          <a:prstGeom prst="rect">
            <a:avLst/>
          </a:prstGeom>
        </p:spPr>
      </p:pic>
      <p:pic>
        <p:nvPicPr>
          <p:cNvPr id="28" name="Imagem 27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6751506" y="4720288"/>
            <a:ext cx="3067478" cy="419158"/>
          </a:xfrm>
          <a:prstGeom prst="rect">
            <a:avLst/>
          </a:prstGeom>
        </p:spPr>
      </p:pic>
      <p:pic>
        <p:nvPicPr>
          <p:cNvPr id="29" name="Imagem 28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9910057" y="4603287"/>
            <a:ext cx="3172268" cy="533474"/>
          </a:xfrm>
          <a:prstGeom prst="rect">
            <a:avLst/>
          </a:prstGeom>
        </p:spPr>
      </p:pic>
      <p:pic>
        <p:nvPicPr>
          <p:cNvPr id="30" name="Imagem 29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6687993" y="5258931"/>
            <a:ext cx="2200582" cy="504895"/>
          </a:xfrm>
          <a:prstGeom prst="rect">
            <a:avLst/>
          </a:prstGeom>
        </p:spPr>
      </p:pic>
      <p:pic>
        <p:nvPicPr>
          <p:cNvPr id="33" name="Imagem 32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9236657" y="5272550"/>
            <a:ext cx="2286319" cy="438211"/>
          </a:xfrm>
          <a:prstGeom prst="rect">
            <a:avLst/>
          </a:prstGeom>
        </p:spPr>
      </p:pic>
      <p:pic>
        <p:nvPicPr>
          <p:cNvPr id="34" name="Imagem 33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11958993" y="5232217"/>
            <a:ext cx="1895740" cy="457264"/>
          </a:xfrm>
          <a:prstGeom prst="rect">
            <a:avLst/>
          </a:prstGeom>
        </p:spPr>
      </p:pic>
      <p:pic>
        <p:nvPicPr>
          <p:cNvPr id="35" name="Imagem 34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711709" y="6086825"/>
            <a:ext cx="3324689" cy="457264"/>
          </a:xfrm>
          <a:prstGeom prst="rect">
            <a:avLst/>
          </a:prstGeom>
        </p:spPr>
      </p:pic>
      <p:pic>
        <p:nvPicPr>
          <p:cNvPr id="36" name="Imagem 35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4182568" y="5992459"/>
            <a:ext cx="3924848" cy="485843"/>
          </a:xfrm>
          <a:prstGeom prst="rect">
            <a:avLst/>
          </a:prstGeom>
        </p:spPr>
      </p:pic>
      <p:pic>
        <p:nvPicPr>
          <p:cNvPr id="37" name="Imagem 36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4192528" y="6535461"/>
            <a:ext cx="3305636" cy="342948"/>
          </a:xfrm>
          <a:prstGeom prst="rect">
            <a:avLst/>
          </a:prstGeom>
        </p:spPr>
      </p:pic>
      <p:pic>
        <p:nvPicPr>
          <p:cNvPr id="38" name="Imagem 37"/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788284" y="6483066"/>
            <a:ext cx="3439005" cy="371527"/>
          </a:xfrm>
          <a:prstGeom prst="rect">
            <a:avLst/>
          </a:prstGeom>
        </p:spPr>
      </p:pic>
      <p:pic>
        <p:nvPicPr>
          <p:cNvPr id="39" name="Imagem 38"/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11344084" y="6445224"/>
            <a:ext cx="2095792" cy="428685"/>
          </a:xfrm>
          <a:prstGeom prst="rect">
            <a:avLst/>
          </a:prstGeom>
        </p:spPr>
      </p:pic>
      <p:pic>
        <p:nvPicPr>
          <p:cNvPr id="40" name="Imagem 39"/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711709" y="7502533"/>
            <a:ext cx="3343742" cy="333422"/>
          </a:xfrm>
          <a:prstGeom prst="rect">
            <a:avLst/>
          </a:prstGeom>
        </p:spPr>
      </p:pic>
      <p:pic>
        <p:nvPicPr>
          <p:cNvPr id="41" name="Imagem 40"/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4144897" y="7356607"/>
            <a:ext cx="3886742" cy="447737"/>
          </a:xfrm>
          <a:prstGeom prst="rect">
            <a:avLst/>
          </a:prstGeom>
        </p:spPr>
      </p:pic>
      <p:pic>
        <p:nvPicPr>
          <p:cNvPr id="42" name="Imagem 41"/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4192528" y="7840430"/>
            <a:ext cx="3277057" cy="381053"/>
          </a:xfrm>
          <a:prstGeom prst="rect">
            <a:avLst/>
          </a:prstGeom>
        </p:spPr>
      </p:pic>
      <p:pic>
        <p:nvPicPr>
          <p:cNvPr id="43" name="Imagem 42"/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7791497" y="7835955"/>
            <a:ext cx="2095792" cy="428685"/>
          </a:xfrm>
          <a:prstGeom prst="rect">
            <a:avLst/>
          </a:prstGeom>
        </p:spPr>
      </p:pic>
      <p:pic>
        <p:nvPicPr>
          <p:cNvPr id="44" name="Imagem 43"/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1972994" y="8499363"/>
            <a:ext cx="6878010" cy="628738"/>
          </a:xfrm>
          <a:prstGeom prst="rect">
            <a:avLst/>
          </a:prstGeom>
        </p:spPr>
      </p:pic>
      <p:sp>
        <p:nvSpPr>
          <p:cNvPr id="45" name="Chave esquerda 44"/>
          <p:cNvSpPr/>
          <p:nvPr/>
        </p:nvSpPr>
        <p:spPr>
          <a:xfrm rot="16200000" flipH="1">
            <a:off x="3488369" y="399636"/>
            <a:ext cx="350107" cy="2512913"/>
          </a:xfrm>
          <a:prstGeom prst="lef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6" name="Chave esquerda 45"/>
          <p:cNvSpPr/>
          <p:nvPr/>
        </p:nvSpPr>
        <p:spPr>
          <a:xfrm>
            <a:off x="4128230" y="3960506"/>
            <a:ext cx="99805" cy="750627"/>
          </a:xfrm>
          <a:prstGeom prst="lef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7" name="Chave esquerda 46"/>
          <p:cNvSpPr/>
          <p:nvPr/>
        </p:nvSpPr>
        <p:spPr>
          <a:xfrm rot="16200000" flipH="1">
            <a:off x="7203597" y="409084"/>
            <a:ext cx="350107" cy="2512913"/>
          </a:xfrm>
          <a:prstGeom prst="lef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8" name="Chave esquerda 47"/>
          <p:cNvSpPr/>
          <p:nvPr/>
        </p:nvSpPr>
        <p:spPr>
          <a:xfrm rot="16200000" flipH="1">
            <a:off x="10638602" y="13664"/>
            <a:ext cx="350107" cy="3156649"/>
          </a:xfrm>
          <a:prstGeom prst="lef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9" name="Chave esquerda 48"/>
          <p:cNvSpPr/>
          <p:nvPr/>
        </p:nvSpPr>
        <p:spPr>
          <a:xfrm>
            <a:off x="13835101" y="650940"/>
            <a:ext cx="65792" cy="854616"/>
          </a:xfrm>
          <a:prstGeom prst="lef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58584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6" grpId="0" animBg="1"/>
      <p:bldP spid="47" grpId="0" animBg="1"/>
      <p:bldP spid="48" grpId="0" animBg="1"/>
      <p:bldP spid="4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3"/>
          <p:cNvSpPr txBox="1"/>
          <p:nvPr/>
        </p:nvSpPr>
        <p:spPr>
          <a:xfrm>
            <a:off x="152400" y="9570725"/>
            <a:ext cx="13711800" cy="45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1100" b="0" i="0" u="none" strike="noStrike" cap="none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ⓒ Trading com Dados is a registered trademark. All rights re</a:t>
            </a:r>
            <a:r>
              <a:rPr lang="pt-BR" sz="110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served.</a:t>
            </a:r>
            <a:endParaRPr sz="1100" b="0" i="0" u="none" strike="noStrike" cap="none">
              <a:solidFill>
                <a:srgbClr val="FFFFFF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pic>
        <p:nvPicPr>
          <p:cNvPr id="185" name="Google Shape;185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74756" y="7304592"/>
            <a:ext cx="1997626" cy="1997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267" y="281755"/>
            <a:ext cx="1464517" cy="429445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2409" y="991371"/>
            <a:ext cx="2993196" cy="392929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7267" y="1664471"/>
            <a:ext cx="2378130" cy="367529"/>
          </a:xfrm>
          <a:prstGeom prst="rect">
            <a:avLst/>
          </a:prstGeom>
        </p:spPr>
      </p:pic>
      <p:pic>
        <p:nvPicPr>
          <p:cNvPr id="14" name="Imagem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02409" y="2219180"/>
            <a:ext cx="2987365" cy="454866"/>
          </a:xfrm>
          <a:prstGeom prst="rect">
            <a:avLst/>
          </a:prstGeom>
        </p:spPr>
      </p:pic>
      <p:pic>
        <p:nvPicPr>
          <p:cNvPr id="17" name="Imagem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01994" y="711200"/>
            <a:ext cx="4663206" cy="8217479"/>
          </a:xfrm>
          <a:prstGeom prst="rect">
            <a:avLst/>
          </a:prstGeom>
        </p:spPr>
      </p:pic>
      <p:sp>
        <p:nvSpPr>
          <p:cNvPr id="15" name="Retângulo 14"/>
          <p:cNvSpPr/>
          <p:nvPr/>
        </p:nvSpPr>
        <p:spPr>
          <a:xfrm>
            <a:off x="11823700" y="711200"/>
            <a:ext cx="876300" cy="8217479"/>
          </a:xfrm>
          <a:prstGeom prst="rect">
            <a:avLst/>
          </a:prstGeom>
          <a:solidFill>
            <a:srgbClr val="00B050">
              <a:alpha val="36000"/>
            </a:srgbClr>
          </a:solidFill>
          <a:ln>
            <a:solidFill>
              <a:srgbClr val="00B050">
                <a:alpha val="36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021" y="311913"/>
            <a:ext cx="7937973" cy="500887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021" y="1016707"/>
            <a:ext cx="10059804" cy="1238423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7021" y="2255130"/>
            <a:ext cx="8573696" cy="514422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40717" y="2312288"/>
            <a:ext cx="4163006" cy="457264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7218" y="3026763"/>
            <a:ext cx="3277057" cy="466790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2212" y="3803159"/>
            <a:ext cx="7087589" cy="409632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30926" y="3803159"/>
            <a:ext cx="5172797" cy="409632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154848" y="3846027"/>
            <a:ext cx="4048690" cy="323895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92212" y="4421995"/>
            <a:ext cx="1667108" cy="390580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459320" y="4421995"/>
            <a:ext cx="3496163" cy="457264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92212" y="5246398"/>
            <a:ext cx="8449854" cy="504895"/>
          </a:xfrm>
          <a:prstGeom prst="rect">
            <a:avLst/>
          </a:prstGeom>
        </p:spPr>
      </p:pic>
      <p:pic>
        <p:nvPicPr>
          <p:cNvPr id="14" name="Imagem 1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792012" y="4650627"/>
            <a:ext cx="3057952" cy="838317"/>
          </a:xfrm>
          <a:prstGeom prst="rect">
            <a:avLst/>
          </a:prstGeom>
        </p:spPr>
      </p:pic>
      <p:pic>
        <p:nvPicPr>
          <p:cNvPr id="15" name="Imagem 1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104904" y="5735435"/>
            <a:ext cx="2953162" cy="847843"/>
          </a:xfrm>
          <a:prstGeom prst="rect">
            <a:avLst/>
          </a:prstGeom>
        </p:spPr>
      </p:pic>
      <p:pic>
        <p:nvPicPr>
          <p:cNvPr id="16" name="Imagem 15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5064064" y="4421995"/>
            <a:ext cx="1114581" cy="428685"/>
          </a:xfrm>
          <a:prstGeom prst="rect">
            <a:avLst/>
          </a:prstGeom>
        </p:spPr>
      </p:pic>
      <p:pic>
        <p:nvPicPr>
          <p:cNvPr id="17" name="Imagem 16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5064064" y="4928675"/>
            <a:ext cx="1143160" cy="457264"/>
          </a:xfrm>
          <a:prstGeom prst="rect">
            <a:avLst/>
          </a:prstGeom>
        </p:spPr>
      </p:pic>
      <p:pic>
        <p:nvPicPr>
          <p:cNvPr id="18" name="Imagem 17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5179193" y="5733650"/>
            <a:ext cx="1143160" cy="314369"/>
          </a:xfrm>
          <a:prstGeom prst="rect">
            <a:avLst/>
          </a:prstGeom>
        </p:spPr>
      </p:pic>
      <p:pic>
        <p:nvPicPr>
          <p:cNvPr id="19" name="Imagem 18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5179193" y="6158957"/>
            <a:ext cx="1152686" cy="304843"/>
          </a:xfrm>
          <a:prstGeom prst="rect">
            <a:avLst/>
          </a:prstGeom>
        </p:spPr>
      </p:pic>
      <p:pic>
        <p:nvPicPr>
          <p:cNvPr id="20" name="Imagem 19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25376" y="4645863"/>
            <a:ext cx="1667108" cy="847843"/>
          </a:xfrm>
          <a:prstGeom prst="rect">
            <a:avLst/>
          </a:prstGeom>
        </p:spPr>
      </p:pic>
      <p:pic>
        <p:nvPicPr>
          <p:cNvPr id="21" name="Imagem 20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3427970" y="5602066"/>
            <a:ext cx="1381318" cy="981212"/>
          </a:xfrm>
          <a:prstGeom prst="rect">
            <a:avLst/>
          </a:prstGeom>
        </p:spPr>
      </p:pic>
      <p:pic>
        <p:nvPicPr>
          <p:cNvPr id="22" name="Imagem 21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3154848" y="5978356"/>
            <a:ext cx="228632" cy="228632"/>
          </a:xfrm>
          <a:prstGeom prst="rect">
            <a:avLst/>
          </a:prstGeom>
        </p:spPr>
      </p:pic>
      <p:pic>
        <p:nvPicPr>
          <p:cNvPr id="23" name="Imagem 22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932702" y="5979424"/>
            <a:ext cx="8497486" cy="885949"/>
          </a:xfrm>
          <a:prstGeom prst="rect">
            <a:avLst/>
          </a:prstGeom>
        </p:spPr>
      </p:pic>
      <p:pic>
        <p:nvPicPr>
          <p:cNvPr id="24" name="Imagem 23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932702" y="6784900"/>
            <a:ext cx="4143953" cy="857370"/>
          </a:xfrm>
          <a:prstGeom prst="rect">
            <a:avLst/>
          </a:prstGeom>
        </p:spPr>
      </p:pic>
      <p:pic>
        <p:nvPicPr>
          <p:cNvPr id="25" name="Imagem 24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931543" y="7761349"/>
            <a:ext cx="2695951" cy="466790"/>
          </a:xfrm>
          <a:prstGeom prst="rect">
            <a:avLst/>
          </a:prstGeom>
        </p:spPr>
      </p:pic>
      <p:pic>
        <p:nvPicPr>
          <p:cNvPr id="26" name="Imagem 25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930176" y="8549142"/>
            <a:ext cx="4058216" cy="838317"/>
          </a:xfrm>
          <a:prstGeom prst="rect">
            <a:avLst/>
          </a:prstGeom>
        </p:spPr>
      </p:pic>
      <p:pic>
        <p:nvPicPr>
          <p:cNvPr id="27" name="Imagem 26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5076655" y="8701563"/>
            <a:ext cx="1590897" cy="533474"/>
          </a:xfrm>
          <a:prstGeom prst="rect">
            <a:avLst/>
          </a:prstGeom>
        </p:spPr>
      </p:pic>
      <p:pic>
        <p:nvPicPr>
          <p:cNvPr id="29" name="Imagem 28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6025661" y="6971466"/>
            <a:ext cx="4401164" cy="1448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747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3"/>
          <p:cNvSpPr txBox="1"/>
          <p:nvPr/>
        </p:nvSpPr>
        <p:spPr>
          <a:xfrm>
            <a:off x="152400" y="9570725"/>
            <a:ext cx="13711800" cy="45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1100" b="0" i="0" u="none" strike="noStrike" cap="none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ⓒ Trading com Dados is a registered trademark. All rights re</a:t>
            </a:r>
            <a:r>
              <a:rPr lang="pt-BR" sz="110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served.</a:t>
            </a:r>
            <a:endParaRPr sz="1100" b="0" i="0" u="none" strike="noStrike" cap="none">
              <a:solidFill>
                <a:srgbClr val="FFFFFF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7844" y="311706"/>
            <a:ext cx="8154538" cy="3410426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935" y="5028376"/>
            <a:ext cx="2810267" cy="428685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98635" y="3772108"/>
            <a:ext cx="2810267" cy="428685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121" y="311706"/>
            <a:ext cx="8392696" cy="4382112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96040" y="5791619"/>
            <a:ext cx="2010056" cy="295316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33117" y="5820198"/>
            <a:ext cx="495369" cy="266737"/>
          </a:xfrm>
          <a:prstGeom prst="rect">
            <a:avLst/>
          </a:prstGeom>
        </p:spPr>
      </p:pic>
      <p:pic>
        <p:nvPicPr>
          <p:cNvPr id="16" name="Imagem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96040" y="6222507"/>
            <a:ext cx="1009791" cy="276264"/>
          </a:xfrm>
          <a:prstGeom prst="rect">
            <a:avLst/>
          </a:prstGeom>
        </p:spPr>
      </p:pic>
      <p:pic>
        <p:nvPicPr>
          <p:cNvPr id="19" name="Imagem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99458" y="6203455"/>
            <a:ext cx="523948" cy="295316"/>
          </a:xfrm>
          <a:prstGeom prst="rect">
            <a:avLst/>
          </a:prstGeom>
        </p:spPr>
      </p:pic>
      <p:pic>
        <p:nvPicPr>
          <p:cNvPr id="20" name="Imagem 1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646361" y="4467379"/>
            <a:ext cx="3343742" cy="323895"/>
          </a:xfrm>
          <a:prstGeom prst="rect">
            <a:avLst/>
          </a:prstGeom>
        </p:spPr>
      </p:pic>
      <p:pic>
        <p:nvPicPr>
          <p:cNvPr id="21" name="Imagem 2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646361" y="4970628"/>
            <a:ext cx="781159" cy="295316"/>
          </a:xfrm>
          <a:prstGeom prst="rect">
            <a:avLst/>
          </a:prstGeom>
        </p:spPr>
      </p:pic>
      <p:pic>
        <p:nvPicPr>
          <p:cNvPr id="23" name="Imagem 2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556004" y="4970628"/>
            <a:ext cx="1952898" cy="314369"/>
          </a:xfrm>
          <a:prstGeom prst="rect">
            <a:avLst/>
          </a:prstGeom>
        </p:spPr>
      </p:pic>
      <p:pic>
        <p:nvPicPr>
          <p:cNvPr id="24" name="Imagem 2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508902" y="4961658"/>
            <a:ext cx="1238423" cy="285790"/>
          </a:xfrm>
          <a:prstGeom prst="rect">
            <a:avLst/>
          </a:prstGeom>
        </p:spPr>
      </p:pic>
      <p:sp>
        <p:nvSpPr>
          <p:cNvPr id="26" name="Chave esquerda 25"/>
          <p:cNvSpPr/>
          <p:nvPr/>
        </p:nvSpPr>
        <p:spPr>
          <a:xfrm>
            <a:off x="3527143" y="7140829"/>
            <a:ext cx="323286" cy="195876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Chave esquerda 29"/>
          <p:cNvSpPr/>
          <p:nvPr/>
        </p:nvSpPr>
        <p:spPr>
          <a:xfrm>
            <a:off x="12149894" y="6895473"/>
            <a:ext cx="169106" cy="2156629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8" name="Imagem 2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94065" y="7629879"/>
            <a:ext cx="1962424" cy="809738"/>
          </a:xfrm>
          <a:prstGeom prst="rect">
            <a:avLst/>
          </a:prstGeom>
        </p:spPr>
      </p:pic>
      <p:pic>
        <p:nvPicPr>
          <p:cNvPr id="29" name="Imagem 2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723808" y="7669933"/>
            <a:ext cx="1962424" cy="809738"/>
          </a:xfrm>
          <a:prstGeom prst="rect">
            <a:avLst/>
          </a:prstGeom>
        </p:spPr>
      </p:pic>
      <p:sp>
        <p:nvSpPr>
          <p:cNvPr id="31" name="Seta dobrada 30"/>
          <p:cNvSpPr/>
          <p:nvPr/>
        </p:nvSpPr>
        <p:spPr>
          <a:xfrm rot="20199649" flipV="1">
            <a:off x="2624934" y="8559832"/>
            <a:ext cx="486155" cy="495300"/>
          </a:xfrm>
          <a:prstGeom prst="bentArrow">
            <a:avLst>
              <a:gd name="adj1" fmla="val 22388"/>
              <a:gd name="adj2" fmla="val 33559"/>
              <a:gd name="adj3" fmla="val 50000"/>
              <a:gd name="adj4" fmla="val 5000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34" name="Seta dobrada 33"/>
          <p:cNvSpPr/>
          <p:nvPr/>
        </p:nvSpPr>
        <p:spPr>
          <a:xfrm rot="20199649" flipV="1">
            <a:off x="11181991" y="8577715"/>
            <a:ext cx="486155" cy="495300"/>
          </a:xfrm>
          <a:prstGeom prst="bentArrow">
            <a:avLst>
              <a:gd name="adj1" fmla="val 22388"/>
              <a:gd name="adj2" fmla="val 33559"/>
              <a:gd name="adj3" fmla="val 50000"/>
              <a:gd name="adj4" fmla="val 5000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886889" y="7091366"/>
            <a:ext cx="1505160" cy="2057687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2361244" y="6895473"/>
            <a:ext cx="2772162" cy="2181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073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30" grpId="0" animBg="1"/>
      <p:bldP spid="31" grpId="0" animBg="1"/>
      <p:bldP spid="3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Imagem 8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36547" y="2908791"/>
            <a:ext cx="1667108" cy="371527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708" y="510350"/>
            <a:ext cx="4852882" cy="581850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3427" y="1519992"/>
            <a:ext cx="3858163" cy="562053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36200" y="2300258"/>
            <a:ext cx="1428949" cy="419158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33427" y="2937629"/>
            <a:ext cx="7259063" cy="400106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33427" y="3370184"/>
            <a:ext cx="7182852" cy="409632"/>
          </a:xfrm>
          <a:prstGeom prst="rect">
            <a:avLst/>
          </a:prstGeom>
        </p:spPr>
      </p:pic>
      <p:sp>
        <p:nvSpPr>
          <p:cNvPr id="13" name="Chave esquerda 12"/>
          <p:cNvSpPr/>
          <p:nvPr/>
        </p:nvSpPr>
        <p:spPr>
          <a:xfrm>
            <a:off x="1511300" y="1456492"/>
            <a:ext cx="122127" cy="2429708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4" name="Imagem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11538" y="4208016"/>
            <a:ext cx="6573167" cy="409632"/>
          </a:xfrm>
          <a:prstGeom prst="rect">
            <a:avLst/>
          </a:prstGeom>
        </p:spPr>
      </p:pic>
      <p:pic>
        <p:nvPicPr>
          <p:cNvPr id="17" name="Imagem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52320" y="5407781"/>
            <a:ext cx="8345065" cy="523948"/>
          </a:xfrm>
          <a:prstGeom prst="rect">
            <a:avLst/>
          </a:prstGeom>
        </p:spPr>
      </p:pic>
      <p:pic>
        <p:nvPicPr>
          <p:cNvPr id="18" name="Imagem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09478" y="5941255"/>
            <a:ext cx="7706801" cy="400106"/>
          </a:xfrm>
          <a:prstGeom prst="rect">
            <a:avLst/>
          </a:prstGeom>
        </p:spPr>
      </p:pic>
      <p:pic>
        <p:nvPicPr>
          <p:cNvPr id="22" name="Imagem 2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21909" y="4674254"/>
            <a:ext cx="6068272" cy="733527"/>
          </a:xfrm>
          <a:prstGeom prst="rect">
            <a:avLst/>
          </a:prstGeom>
        </p:spPr>
      </p:pic>
      <p:sp>
        <p:nvSpPr>
          <p:cNvPr id="46" name="Chave esquerda 45"/>
          <p:cNvSpPr/>
          <p:nvPr/>
        </p:nvSpPr>
        <p:spPr>
          <a:xfrm>
            <a:off x="12899743" y="559813"/>
            <a:ext cx="323286" cy="195876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8" name="Imagem 4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466665" y="1048863"/>
            <a:ext cx="1962424" cy="809738"/>
          </a:xfrm>
          <a:prstGeom prst="rect">
            <a:avLst/>
          </a:prstGeom>
        </p:spPr>
      </p:pic>
      <p:sp>
        <p:nvSpPr>
          <p:cNvPr id="64" name="Seta dobrada 63"/>
          <p:cNvSpPr/>
          <p:nvPr/>
        </p:nvSpPr>
        <p:spPr>
          <a:xfrm rot="20199649" flipV="1">
            <a:off x="11997534" y="1978816"/>
            <a:ext cx="486155" cy="495300"/>
          </a:xfrm>
          <a:prstGeom prst="bentArrow">
            <a:avLst>
              <a:gd name="adj1" fmla="val 22388"/>
              <a:gd name="adj2" fmla="val 33559"/>
              <a:gd name="adj3" fmla="val 50000"/>
              <a:gd name="adj4" fmla="val 5000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pic>
        <p:nvPicPr>
          <p:cNvPr id="65" name="Imagem 6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3259489" y="510350"/>
            <a:ext cx="1505160" cy="2057687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592292" y="7153578"/>
            <a:ext cx="1611109" cy="324249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75790" y="6672070"/>
            <a:ext cx="1305107" cy="1086002"/>
          </a:xfrm>
          <a:prstGeom prst="rect">
            <a:avLst/>
          </a:prstGeom>
        </p:spPr>
      </p:pic>
      <p:pic>
        <p:nvPicPr>
          <p:cNvPr id="15" name="Imagem 14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66556" y="9092939"/>
            <a:ext cx="1533739" cy="304843"/>
          </a:xfrm>
          <a:prstGeom prst="rect">
            <a:avLst/>
          </a:prstGeom>
        </p:spPr>
      </p:pic>
      <p:pic>
        <p:nvPicPr>
          <p:cNvPr id="16" name="Imagem 15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496158" y="9092939"/>
            <a:ext cx="295316" cy="266737"/>
          </a:xfrm>
          <a:prstGeom prst="rect">
            <a:avLst/>
          </a:prstGeom>
        </p:spPr>
      </p:pic>
      <p:pic>
        <p:nvPicPr>
          <p:cNvPr id="19" name="Imagem 18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842518" y="9108395"/>
            <a:ext cx="1419423" cy="314369"/>
          </a:xfrm>
          <a:prstGeom prst="rect">
            <a:avLst/>
          </a:prstGeom>
        </p:spPr>
      </p:pic>
      <p:pic>
        <p:nvPicPr>
          <p:cNvPr id="20" name="Imagem 19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56162" y="8422755"/>
            <a:ext cx="1857634" cy="371527"/>
          </a:xfrm>
          <a:prstGeom prst="rect">
            <a:avLst/>
          </a:prstGeom>
        </p:spPr>
      </p:pic>
      <p:pic>
        <p:nvPicPr>
          <p:cNvPr id="23" name="Imagem 22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1841132" y="2914229"/>
            <a:ext cx="752580" cy="323895"/>
          </a:xfrm>
          <a:prstGeom prst="rect">
            <a:avLst/>
          </a:prstGeom>
        </p:spPr>
      </p:pic>
      <p:pic>
        <p:nvPicPr>
          <p:cNvPr id="24" name="Imagem 23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2733032" y="2917534"/>
            <a:ext cx="333422" cy="276264"/>
          </a:xfrm>
          <a:prstGeom prst="rect">
            <a:avLst/>
          </a:prstGeom>
        </p:spPr>
      </p:pic>
      <p:pic>
        <p:nvPicPr>
          <p:cNvPr id="25" name="Imagem 24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3205774" y="2965949"/>
            <a:ext cx="933580" cy="295316"/>
          </a:xfrm>
          <a:prstGeom prst="rect">
            <a:avLst/>
          </a:prstGeom>
        </p:spPr>
      </p:pic>
      <p:sp>
        <p:nvSpPr>
          <p:cNvPr id="29" name="Retângulo 28"/>
          <p:cNvSpPr/>
          <p:nvPr/>
        </p:nvSpPr>
        <p:spPr>
          <a:xfrm>
            <a:off x="13205774" y="2946896"/>
            <a:ext cx="472341" cy="333422"/>
          </a:xfrm>
          <a:prstGeom prst="rect">
            <a:avLst/>
          </a:prstGeom>
          <a:solidFill>
            <a:srgbClr val="00B050">
              <a:alpha val="30000"/>
            </a:srgbClr>
          </a:solidFill>
          <a:ln>
            <a:solidFill>
              <a:srgbClr val="00B050">
                <a:alpha val="42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4" name="Retângulo 73"/>
          <p:cNvSpPr/>
          <p:nvPr/>
        </p:nvSpPr>
        <p:spPr>
          <a:xfrm>
            <a:off x="14479183" y="2908790"/>
            <a:ext cx="1009321" cy="342948"/>
          </a:xfrm>
          <a:prstGeom prst="rect">
            <a:avLst/>
          </a:prstGeom>
          <a:solidFill>
            <a:srgbClr val="00B050">
              <a:alpha val="30000"/>
            </a:srgbClr>
          </a:solidFill>
          <a:ln>
            <a:solidFill>
              <a:srgbClr val="00B050">
                <a:alpha val="42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5" name="Retângulo 74"/>
          <p:cNvSpPr/>
          <p:nvPr/>
        </p:nvSpPr>
        <p:spPr>
          <a:xfrm>
            <a:off x="13903183" y="2958658"/>
            <a:ext cx="236171" cy="278124"/>
          </a:xfrm>
          <a:prstGeom prst="rect">
            <a:avLst/>
          </a:prstGeom>
          <a:solidFill>
            <a:srgbClr val="7030A0">
              <a:alpha val="30000"/>
            </a:srgbClr>
          </a:solidFill>
          <a:ln>
            <a:solidFill>
              <a:srgbClr val="7030A0">
                <a:alpha val="42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6" name="Retângulo 75"/>
          <p:cNvSpPr/>
          <p:nvPr/>
        </p:nvSpPr>
        <p:spPr>
          <a:xfrm>
            <a:off x="15792163" y="2930066"/>
            <a:ext cx="340019" cy="292219"/>
          </a:xfrm>
          <a:prstGeom prst="rect">
            <a:avLst/>
          </a:prstGeom>
          <a:solidFill>
            <a:srgbClr val="7030A0">
              <a:alpha val="30000"/>
            </a:srgbClr>
          </a:solidFill>
          <a:ln>
            <a:solidFill>
              <a:srgbClr val="7030A0">
                <a:alpha val="42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0" name="Imagem 29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1841132" y="3413535"/>
            <a:ext cx="1667108" cy="362001"/>
          </a:xfrm>
          <a:prstGeom prst="rect">
            <a:avLst/>
          </a:prstGeom>
        </p:spPr>
      </p:pic>
      <p:pic>
        <p:nvPicPr>
          <p:cNvPr id="31" name="Imagem 30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3824794" y="3411498"/>
            <a:ext cx="819264" cy="342948"/>
          </a:xfrm>
          <a:prstGeom prst="rect">
            <a:avLst/>
          </a:prstGeom>
        </p:spPr>
      </p:pic>
      <p:pic>
        <p:nvPicPr>
          <p:cNvPr id="34" name="Imagem 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17888" y="4037495"/>
            <a:ext cx="1667108" cy="371527"/>
          </a:xfrm>
          <a:prstGeom prst="rect">
            <a:avLst/>
          </a:prstGeom>
        </p:spPr>
      </p:pic>
      <p:pic>
        <p:nvPicPr>
          <p:cNvPr id="42" name="Imagem 41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1841132" y="4112752"/>
            <a:ext cx="295316" cy="190527"/>
          </a:xfrm>
          <a:prstGeom prst="rect">
            <a:avLst/>
          </a:prstGeom>
        </p:spPr>
      </p:pic>
      <p:pic>
        <p:nvPicPr>
          <p:cNvPr id="77" name="Imagem 76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2308501" y="4075600"/>
            <a:ext cx="914528" cy="295316"/>
          </a:xfrm>
          <a:prstGeom prst="rect">
            <a:avLst/>
          </a:prstGeom>
        </p:spPr>
      </p:pic>
      <p:pic>
        <p:nvPicPr>
          <p:cNvPr id="78" name="Imagem 77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3858136" y="4042257"/>
            <a:ext cx="752580" cy="362001"/>
          </a:xfrm>
          <a:prstGeom prst="rect">
            <a:avLst/>
          </a:prstGeom>
        </p:spPr>
      </p:pic>
      <p:pic>
        <p:nvPicPr>
          <p:cNvPr id="79" name="Imagem 78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3429299" y="4075600"/>
            <a:ext cx="285790" cy="238158"/>
          </a:xfrm>
          <a:prstGeom prst="rect">
            <a:avLst/>
          </a:prstGeom>
        </p:spPr>
      </p:pic>
      <p:pic>
        <p:nvPicPr>
          <p:cNvPr id="80" name="Imagem 79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9562463" y="2509837"/>
            <a:ext cx="1800476" cy="1247949"/>
          </a:xfrm>
          <a:prstGeom prst="rect">
            <a:avLst/>
          </a:prstGeom>
        </p:spPr>
      </p:pic>
      <p:pic>
        <p:nvPicPr>
          <p:cNvPr id="81" name="Imagem 80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9830923" y="4896991"/>
            <a:ext cx="733527" cy="314369"/>
          </a:xfrm>
          <a:prstGeom prst="rect">
            <a:avLst/>
          </a:prstGeom>
        </p:spPr>
      </p:pic>
      <p:pic>
        <p:nvPicPr>
          <p:cNvPr id="82" name="Imagem 81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10680655" y="4842303"/>
            <a:ext cx="304843" cy="285790"/>
          </a:xfrm>
          <a:prstGeom prst="rect">
            <a:avLst/>
          </a:prstGeom>
        </p:spPr>
      </p:pic>
      <p:pic>
        <p:nvPicPr>
          <p:cNvPr id="84" name="Imagem 83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11147236" y="4863747"/>
            <a:ext cx="905001" cy="304843"/>
          </a:xfrm>
          <a:prstGeom prst="rect">
            <a:avLst/>
          </a:prstGeom>
        </p:spPr>
      </p:pic>
      <p:pic>
        <p:nvPicPr>
          <p:cNvPr id="85" name="Imagem 84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9819067" y="5407781"/>
            <a:ext cx="1695687" cy="314369"/>
          </a:xfrm>
          <a:prstGeom prst="rect">
            <a:avLst/>
          </a:prstGeom>
        </p:spPr>
      </p:pic>
      <p:pic>
        <p:nvPicPr>
          <p:cNvPr id="86" name="Imagem 85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12429089" y="4813724"/>
            <a:ext cx="1695687" cy="314369"/>
          </a:xfrm>
          <a:prstGeom prst="rect">
            <a:avLst/>
          </a:prstGeom>
        </p:spPr>
      </p:pic>
      <p:pic>
        <p:nvPicPr>
          <p:cNvPr id="87" name="Imagem 86"/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11639757" y="5385473"/>
            <a:ext cx="276264" cy="304843"/>
          </a:xfrm>
          <a:prstGeom prst="rect">
            <a:avLst/>
          </a:prstGeom>
        </p:spPr>
      </p:pic>
      <p:pic>
        <p:nvPicPr>
          <p:cNvPr id="88" name="Imagem 87"/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12041024" y="5404190"/>
            <a:ext cx="914528" cy="333422"/>
          </a:xfrm>
          <a:prstGeom prst="rect">
            <a:avLst/>
          </a:prstGeom>
        </p:spPr>
      </p:pic>
      <p:pic>
        <p:nvPicPr>
          <p:cNvPr id="89" name="Imagem 88"/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13119212" y="5403018"/>
            <a:ext cx="304843" cy="266737"/>
          </a:xfrm>
          <a:prstGeom prst="rect">
            <a:avLst/>
          </a:prstGeom>
        </p:spPr>
      </p:pic>
      <p:pic>
        <p:nvPicPr>
          <p:cNvPr id="90" name="Imagem 89"/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13587715" y="5379201"/>
            <a:ext cx="762106" cy="371527"/>
          </a:xfrm>
          <a:prstGeom prst="rect">
            <a:avLst/>
          </a:prstGeom>
        </p:spPr>
      </p:pic>
      <p:sp>
        <p:nvSpPr>
          <p:cNvPr id="93" name="Retângulo 92"/>
          <p:cNvSpPr/>
          <p:nvPr/>
        </p:nvSpPr>
        <p:spPr>
          <a:xfrm>
            <a:off x="11147236" y="4855427"/>
            <a:ext cx="472341" cy="333422"/>
          </a:xfrm>
          <a:prstGeom prst="rect">
            <a:avLst/>
          </a:prstGeom>
          <a:solidFill>
            <a:srgbClr val="00B0F0">
              <a:alpha val="30000"/>
            </a:srgbClr>
          </a:solidFill>
          <a:ln>
            <a:solidFill>
              <a:srgbClr val="00B0F0">
                <a:alpha val="42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4" name="Retângulo 93"/>
          <p:cNvSpPr/>
          <p:nvPr/>
        </p:nvSpPr>
        <p:spPr>
          <a:xfrm>
            <a:off x="12454489" y="4816903"/>
            <a:ext cx="1000210" cy="333422"/>
          </a:xfrm>
          <a:prstGeom prst="rect">
            <a:avLst/>
          </a:prstGeom>
          <a:solidFill>
            <a:srgbClr val="00B0F0">
              <a:alpha val="30000"/>
            </a:srgbClr>
          </a:solidFill>
          <a:ln>
            <a:solidFill>
              <a:srgbClr val="00B0F0">
                <a:alpha val="42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5" name="Retângulo 94"/>
          <p:cNvSpPr/>
          <p:nvPr/>
        </p:nvSpPr>
        <p:spPr>
          <a:xfrm>
            <a:off x="11833110" y="4846342"/>
            <a:ext cx="282627" cy="333422"/>
          </a:xfrm>
          <a:prstGeom prst="rect">
            <a:avLst/>
          </a:prstGeom>
          <a:solidFill>
            <a:srgbClr val="FFC000">
              <a:alpha val="30000"/>
            </a:srgbClr>
          </a:solidFill>
          <a:ln>
            <a:solidFill>
              <a:srgbClr val="FFC000">
                <a:alpha val="42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6" name="Retângulo 95"/>
          <p:cNvSpPr/>
          <p:nvPr/>
        </p:nvSpPr>
        <p:spPr>
          <a:xfrm>
            <a:off x="13768051" y="4794671"/>
            <a:ext cx="282627" cy="333422"/>
          </a:xfrm>
          <a:prstGeom prst="rect">
            <a:avLst/>
          </a:prstGeom>
          <a:solidFill>
            <a:srgbClr val="FFC000">
              <a:alpha val="30000"/>
            </a:srgbClr>
          </a:solidFill>
          <a:ln>
            <a:solidFill>
              <a:srgbClr val="FFC000">
                <a:alpha val="42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97" name="Imagem 96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755888" y="6636771"/>
            <a:ext cx="1857634" cy="371527"/>
          </a:xfrm>
          <a:prstGeom prst="rect">
            <a:avLst/>
          </a:prstGeom>
        </p:spPr>
      </p:pic>
      <p:pic>
        <p:nvPicPr>
          <p:cNvPr id="98" name="Imagem 97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755888" y="7299751"/>
            <a:ext cx="1667108" cy="362001"/>
          </a:xfrm>
          <a:prstGeom prst="rect">
            <a:avLst/>
          </a:prstGeom>
        </p:spPr>
      </p:pic>
      <p:pic>
        <p:nvPicPr>
          <p:cNvPr id="99" name="Imagem 98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6748055" y="7938212"/>
            <a:ext cx="1695687" cy="314369"/>
          </a:xfrm>
          <a:prstGeom prst="rect">
            <a:avLst/>
          </a:prstGeom>
        </p:spPr>
      </p:pic>
      <p:pic>
        <p:nvPicPr>
          <p:cNvPr id="91" name="Imagem 90"/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8781103" y="6557699"/>
            <a:ext cx="2048161" cy="523948"/>
          </a:xfrm>
          <a:prstGeom prst="rect">
            <a:avLst/>
          </a:prstGeom>
        </p:spPr>
      </p:pic>
      <p:pic>
        <p:nvPicPr>
          <p:cNvPr id="92" name="Imagem 91"/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8733497" y="7372145"/>
            <a:ext cx="2095792" cy="304843"/>
          </a:xfrm>
          <a:prstGeom prst="rect">
            <a:avLst/>
          </a:prstGeom>
        </p:spPr>
      </p:pic>
      <p:pic>
        <p:nvPicPr>
          <p:cNvPr id="100" name="Imagem 99"/>
          <p:cNvPicPr>
            <a:picLocks noChangeAspect="1"/>
          </p:cNvPicPr>
          <p:nvPr/>
        </p:nvPicPr>
        <p:blipFill>
          <a:blip r:embed="rId42"/>
          <a:stretch>
            <a:fillRect/>
          </a:stretch>
        </p:blipFill>
        <p:spPr>
          <a:xfrm>
            <a:off x="8745488" y="7971513"/>
            <a:ext cx="2086266" cy="304843"/>
          </a:xfrm>
          <a:prstGeom prst="rect">
            <a:avLst/>
          </a:prstGeom>
        </p:spPr>
      </p:pic>
      <p:sp>
        <p:nvSpPr>
          <p:cNvPr id="103" name="Retângulo 102"/>
          <p:cNvSpPr/>
          <p:nvPr/>
        </p:nvSpPr>
        <p:spPr>
          <a:xfrm>
            <a:off x="2643792" y="7151749"/>
            <a:ext cx="734408" cy="333422"/>
          </a:xfrm>
          <a:prstGeom prst="rect">
            <a:avLst/>
          </a:prstGeom>
          <a:solidFill>
            <a:srgbClr val="00B050">
              <a:alpha val="30000"/>
            </a:srgbClr>
          </a:solidFill>
          <a:ln>
            <a:solidFill>
              <a:srgbClr val="00B050">
                <a:alpha val="42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01" name="Grupo 100"/>
          <p:cNvGrpSpPr/>
          <p:nvPr/>
        </p:nvGrpSpPr>
        <p:grpSpPr>
          <a:xfrm>
            <a:off x="2155625" y="7572729"/>
            <a:ext cx="1250361" cy="429046"/>
            <a:chOff x="12454489" y="7270648"/>
            <a:chExt cx="1250361" cy="429046"/>
          </a:xfrm>
        </p:grpSpPr>
        <p:pic>
          <p:nvPicPr>
            <p:cNvPr id="8" name="Imagem 7"/>
            <p:cNvPicPr>
              <a:picLocks noChangeAspect="1"/>
            </p:cNvPicPr>
            <p:nvPr/>
          </p:nvPicPr>
          <p:blipFill>
            <a:blip r:embed="rId43"/>
            <a:stretch>
              <a:fillRect/>
            </a:stretch>
          </p:blipFill>
          <p:spPr>
            <a:xfrm>
              <a:off x="12454489" y="7270648"/>
              <a:ext cx="1250361" cy="429046"/>
            </a:xfrm>
            <a:prstGeom prst="rect">
              <a:avLst/>
            </a:prstGeom>
          </p:spPr>
        </p:pic>
        <p:sp>
          <p:nvSpPr>
            <p:cNvPr id="104" name="Retângulo 103"/>
            <p:cNvSpPr/>
            <p:nvPr/>
          </p:nvSpPr>
          <p:spPr>
            <a:xfrm>
              <a:off x="12485009" y="7355785"/>
              <a:ext cx="1184381" cy="333422"/>
            </a:xfrm>
            <a:prstGeom prst="rect">
              <a:avLst/>
            </a:prstGeom>
            <a:solidFill>
              <a:srgbClr val="00B050">
                <a:alpha val="30000"/>
              </a:srgbClr>
            </a:solidFill>
            <a:ln>
              <a:solidFill>
                <a:srgbClr val="00B050">
                  <a:alpha val="42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05" name="Retângulo 104"/>
          <p:cNvSpPr/>
          <p:nvPr/>
        </p:nvSpPr>
        <p:spPr>
          <a:xfrm>
            <a:off x="3653415" y="7144405"/>
            <a:ext cx="575359" cy="333422"/>
          </a:xfrm>
          <a:prstGeom prst="rect">
            <a:avLst/>
          </a:prstGeom>
          <a:solidFill>
            <a:srgbClr val="00B0F0">
              <a:alpha val="30000"/>
            </a:srgbClr>
          </a:solidFill>
          <a:ln>
            <a:solidFill>
              <a:srgbClr val="00B0F0">
                <a:alpha val="42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02" name="Grupo 101"/>
          <p:cNvGrpSpPr/>
          <p:nvPr/>
        </p:nvGrpSpPr>
        <p:grpSpPr>
          <a:xfrm>
            <a:off x="3781040" y="7583745"/>
            <a:ext cx="375005" cy="387768"/>
            <a:chOff x="13572194" y="7090059"/>
            <a:chExt cx="375005" cy="387768"/>
          </a:xfrm>
        </p:grpSpPr>
        <p:pic>
          <p:nvPicPr>
            <p:cNvPr id="9" name="Imagem 8"/>
            <p:cNvPicPr>
              <a:picLocks noChangeAspect="1"/>
            </p:cNvPicPr>
            <p:nvPr/>
          </p:nvPicPr>
          <p:blipFill>
            <a:blip r:embed="rId44"/>
            <a:stretch>
              <a:fillRect/>
            </a:stretch>
          </p:blipFill>
          <p:spPr>
            <a:xfrm>
              <a:off x="13620020" y="7090059"/>
              <a:ext cx="327179" cy="387768"/>
            </a:xfrm>
            <a:prstGeom prst="rect">
              <a:avLst/>
            </a:prstGeom>
          </p:spPr>
        </p:pic>
        <p:sp>
          <p:nvSpPr>
            <p:cNvPr id="106" name="Retângulo 105"/>
            <p:cNvSpPr/>
            <p:nvPr/>
          </p:nvSpPr>
          <p:spPr>
            <a:xfrm>
              <a:off x="13572194" y="7144405"/>
              <a:ext cx="369715" cy="333422"/>
            </a:xfrm>
            <a:prstGeom prst="rect">
              <a:avLst/>
            </a:prstGeom>
            <a:solidFill>
              <a:srgbClr val="00B0F0">
                <a:alpha val="30000"/>
              </a:srgbClr>
            </a:solidFill>
            <a:ln>
              <a:solidFill>
                <a:srgbClr val="00B0F0">
                  <a:alpha val="42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4052847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1" fill="hold">
                      <p:stCondLst>
                        <p:cond delay="indefinite"/>
                      </p:stCondLst>
                      <p:childTnLst>
                        <p:par>
                          <p:cTn id="202" fill="hold">
                            <p:stCondLst>
                              <p:cond delay="0"/>
                            </p:stCondLst>
                            <p:childTnLst>
                              <p:par>
                                <p:cTn id="20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5" fill="hold">
                      <p:stCondLst>
                        <p:cond delay="indefinite"/>
                      </p:stCondLst>
                      <p:childTnLst>
                        <p:par>
                          <p:cTn id="206" fill="hold">
                            <p:stCondLst>
                              <p:cond delay="0"/>
                            </p:stCondLst>
                            <p:childTnLst>
                              <p:par>
                                <p:cTn id="20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>
                      <p:stCondLst>
                        <p:cond delay="indefinite"/>
                      </p:stCondLst>
                      <p:childTnLst>
                        <p:par>
                          <p:cTn id="210" fill="hold">
                            <p:stCondLst>
                              <p:cond delay="0"/>
                            </p:stCondLst>
                            <p:childTnLst>
                              <p:par>
                                <p:cTn id="2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7" fill="hold">
                      <p:stCondLst>
                        <p:cond delay="indefinite"/>
                      </p:stCondLst>
                      <p:childTnLst>
                        <p:par>
                          <p:cTn id="218" fill="hold">
                            <p:stCondLst>
                              <p:cond delay="0"/>
                            </p:stCondLst>
                            <p:childTnLst>
                              <p:par>
                                <p:cTn id="2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46" grpId="0" animBg="1"/>
      <p:bldP spid="64" grpId="0" animBg="1"/>
      <p:bldP spid="29" grpId="0" animBg="1"/>
      <p:bldP spid="74" grpId="0" animBg="1"/>
      <p:bldP spid="75" grpId="0" animBg="1"/>
      <p:bldP spid="76" grpId="0" animBg="1"/>
      <p:bldP spid="93" grpId="0" animBg="1"/>
      <p:bldP spid="94" grpId="0" animBg="1"/>
      <p:bldP spid="95" grpId="0" animBg="1"/>
      <p:bldP spid="96" grpId="0" animBg="1"/>
      <p:bldP spid="103" grpId="0" animBg="1"/>
      <p:bldP spid="10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Imagem 8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36547" y="2908791"/>
            <a:ext cx="1667108" cy="371527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708" y="510350"/>
            <a:ext cx="4852882" cy="581850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3427" y="1519992"/>
            <a:ext cx="3858163" cy="562053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36200" y="2300258"/>
            <a:ext cx="1428949" cy="419158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33427" y="2937629"/>
            <a:ext cx="7259063" cy="400106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33427" y="3370184"/>
            <a:ext cx="7182852" cy="409632"/>
          </a:xfrm>
          <a:prstGeom prst="rect">
            <a:avLst/>
          </a:prstGeom>
        </p:spPr>
      </p:pic>
      <p:sp>
        <p:nvSpPr>
          <p:cNvPr id="13" name="Chave esquerda 12"/>
          <p:cNvSpPr/>
          <p:nvPr/>
        </p:nvSpPr>
        <p:spPr>
          <a:xfrm>
            <a:off x="1511300" y="1456492"/>
            <a:ext cx="122127" cy="2429708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6" name="Chave esquerda 45"/>
          <p:cNvSpPr/>
          <p:nvPr/>
        </p:nvSpPr>
        <p:spPr>
          <a:xfrm>
            <a:off x="12899743" y="559813"/>
            <a:ext cx="323286" cy="195876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8" name="Imagem 4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466665" y="1048863"/>
            <a:ext cx="1962424" cy="809738"/>
          </a:xfrm>
          <a:prstGeom prst="rect">
            <a:avLst/>
          </a:prstGeom>
        </p:spPr>
      </p:pic>
      <p:sp>
        <p:nvSpPr>
          <p:cNvPr id="64" name="Seta dobrada 63"/>
          <p:cNvSpPr/>
          <p:nvPr/>
        </p:nvSpPr>
        <p:spPr>
          <a:xfrm rot="20199649" flipV="1">
            <a:off x="11997534" y="1978816"/>
            <a:ext cx="486155" cy="495300"/>
          </a:xfrm>
          <a:prstGeom prst="bentArrow">
            <a:avLst>
              <a:gd name="adj1" fmla="val 22388"/>
              <a:gd name="adj2" fmla="val 33559"/>
              <a:gd name="adj3" fmla="val 50000"/>
              <a:gd name="adj4" fmla="val 5000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42653" y="4466941"/>
            <a:ext cx="1305107" cy="1086002"/>
          </a:xfrm>
          <a:prstGeom prst="rect">
            <a:avLst/>
          </a:prstGeom>
        </p:spPr>
      </p:pic>
      <p:pic>
        <p:nvPicPr>
          <p:cNvPr id="15" name="Imagem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33419" y="6887810"/>
            <a:ext cx="1533739" cy="304843"/>
          </a:xfrm>
          <a:prstGeom prst="rect">
            <a:avLst/>
          </a:prstGeom>
        </p:spPr>
      </p:pic>
      <p:pic>
        <p:nvPicPr>
          <p:cNvPr id="16" name="Imagem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663021" y="6887810"/>
            <a:ext cx="295316" cy="266737"/>
          </a:xfrm>
          <a:prstGeom prst="rect">
            <a:avLst/>
          </a:prstGeom>
        </p:spPr>
      </p:pic>
      <p:pic>
        <p:nvPicPr>
          <p:cNvPr id="23" name="Imagem 2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841132" y="2914229"/>
            <a:ext cx="752580" cy="323895"/>
          </a:xfrm>
          <a:prstGeom prst="rect">
            <a:avLst/>
          </a:prstGeom>
        </p:spPr>
      </p:pic>
      <p:pic>
        <p:nvPicPr>
          <p:cNvPr id="24" name="Imagem 2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733032" y="2917534"/>
            <a:ext cx="333422" cy="276264"/>
          </a:xfrm>
          <a:prstGeom prst="rect">
            <a:avLst/>
          </a:prstGeom>
        </p:spPr>
      </p:pic>
      <p:pic>
        <p:nvPicPr>
          <p:cNvPr id="25" name="Imagem 2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3205774" y="2965949"/>
            <a:ext cx="933580" cy="295316"/>
          </a:xfrm>
          <a:prstGeom prst="rect">
            <a:avLst/>
          </a:prstGeom>
        </p:spPr>
      </p:pic>
      <p:sp>
        <p:nvSpPr>
          <p:cNvPr id="29" name="Retângulo 28"/>
          <p:cNvSpPr/>
          <p:nvPr/>
        </p:nvSpPr>
        <p:spPr>
          <a:xfrm>
            <a:off x="13160704" y="2927843"/>
            <a:ext cx="472341" cy="333422"/>
          </a:xfrm>
          <a:prstGeom prst="rect">
            <a:avLst/>
          </a:prstGeom>
          <a:solidFill>
            <a:srgbClr val="00B050">
              <a:alpha val="30000"/>
            </a:srgbClr>
          </a:solidFill>
          <a:ln>
            <a:solidFill>
              <a:srgbClr val="00B050">
                <a:alpha val="42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4" name="Retângulo 73"/>
          <p:cNvSpPr/>
          <p:nvPr/>
        </p:nvSpPr>
        <p:spPr>
          <a:xfrm>
            <a:off x="14479183" y="2908790"/>
            <a:ext cx="1009321" cy="342948"/>
          </a:xfrm>
          <a:prstGeom prst="rect">
            <a:avLst/>
          </a:prstGeom>
          <a:solidFill>
            <a:srgbClr val="00B050">
              <a:alpha val="30000"/>
            </a:srgbClr>
          </a:solidFill>
          <a:ln>
            <a:solidFill>
              <a:srgbClr val="00B050">
                <a:alpha val="42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5" name="Retângulo 74"/>
          <p:cNvSpPr/>
          <p:nvPr/>
        </p:nvSpPr>
        <p:spPr>
          <a:xfrm>
            <a:off x="13903183" y="2960000"/>
            <a:ext cx="236171" cy="278124"/>
          </a:xfrm>
          <a:prstGeom prst="rect">
            <a:avLst/>
          </a:prstGeom>
          <a:solidFill>
            <a:srgbClr val="7030A0">
              <a:alpha val="30000"/>
            </a:srgbClr>
          </a:solidFill>
          <a:ln>
            <a:solidFill>
              <a:srgbClr val="7030A0">
                <a:alpha val="42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6" name="Retângulo 75"/>
          <p:cNvSpPr/>
          <p:nvPr/>
        </p:nvSpPr>
        <p:spPr>
          <a:xfrm>
            <a:off x="15792163" y="2930066"/>
            <a:ext cx="340019" cy="292219"/>
          </a:xfrm>
          <a:prstGeom prst="rect">
            <a:avLst/>
          </a:prstGeom>
          <a:solidFill>
            <a:srgbClr val="7030A0">
              <a:alpha val="30000"/>
            </a:srgbClr>
          </a:solidFill>
          <a:ln>
            <a:solidFill>
              <a:srgbClr val="7030A0">
                <a:alpha val="42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0" name="Imagem 29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841132" y="3413535"/>
            <a:ext cx="1667108" cy="362001"/>
          </a:xfrm>
          <a:prstGeom prst="rect">
            <a:avLst/>
          </a:prstGeom>
        </p:spPr>
      </p:pic>
      <p:pic>
        <p:nvPicPr>
          <p:cNvPr id="31" name="Imagem 30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3824794" y="3449598"/>
            <a:ext cx="819264" cy="342948"/>
          </a:xfrm>
          <a:prstGeom prst="rect">
            <a:avLst/>
          </a:prstGeom>
        </p:spPr>
      </p:pic>
      <p:pic>
        <p:nvPicPr>
          <p:cNvPr id="34" name="Imagem 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17888" y="4037495"/>
            <a:ext cx="1667108" cy="371527"/>
          </a:xfrm>
          <a:prstGeom prst="rect">
            <a:avLst/>
          </a:prstGeom>
        </p:spPr>
      </p:pic>
      <p:pic>
        <p:nvPicPr>
          <p:cNvPr id="42" name="Imagem 41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1841132" y="4112752"/>
            <a:ext cx="295316" cy="190527"/>
          </a:xfrm>
          <a:prstGeom prst="rect">
            <a:avLst/>
          </a:prstGeom>
        </p:spPr>
      </p:pic>
      <p:pic>
        <p:nvPicPr>
          <p:cNvPr id="77" name="Imagem 76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2308501" y="4075600"/>
            <a:ext cx="914528" cy="295316"/>
          </a:xfrm>
          <a:prstGeom prst="rect">
            <a:avLst/>
          </a:prstGeom>
        </p:spPr>
      </p:pic>
      <p:pic>
        <p:nvPicPr>
          <p:cNvPr id="78" name="Imagem 77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3858136" y="4042257"/>
            <a:ext cx="752580" cy="362001"/>
          </a:xfrm>
          <a:prstGeom prst="rect">
            <a:avLst/>
          </a:prstGeom>
        </p:spPr>
      </p:pic>
      <p:pic>
        <p:nvPicPr>
          <p:cNvPr id="79" name="Imagem 78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3429299" y="4075600"/>
            <a:ext cx="285790" cy="238158"/>
          </a:xfrm>
          <a:prstGeom prst="rect">
            <a:avLst/>
          </a:prstGeom>
        </p:spPr>
      </p:pic>
      <p:pic>
        <p:nvPicPr>
          <p:cNvPr id="80" name="Imagem 79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9562463" y="2509837"/>
            <a:ext cx="1800476" cy="1247949"/>
          </a:xfrm>
          <a:prstGeom prst="rect">
            <a:avLst/>
          </a:prstGeom>
        </p:spPr>
      </p:pic>
      <p:pic>
        <p:nvPicPr>
          <p:cNvPr id="81" name="Imagem 80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9830923" y="4896991"/>
            <a:ext cx="733527" cy="314369"/>
          </a:xfrm>
          <a:prstGeom prst="rect">
            <a:avLst/>
          </a:prstGeom>
        </p:spPr>
      </p:pic>
      <p:pic>
        <p:nvPicPr>
          <p:cNvPr id="82" name="Imagem 81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0680655" y="4842303"/>
            <a:ext cx="304843" cy="285790"/>
          </a:xfrm>
          <a:prstGeom prst="rect">
            <a:avLst/>
          </a:prstGeom>
        </p:spPr>
      </p:pic>
      <p:pic>
        <p:nvPicPr>
          <p:cNvPr id="84" name="Imagem 83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1147236" y="4863747"/>
            <a:ext cx="905001" cy="304843"/>
          </a:xfrm>
          <a:prstGeom prst="rect">
            <a:avLst/>
          </a:prstGeom>
        </p:spPr>
      </p:pic>
      <p:pic>
        <p:nvPicPr>
          <p:cNvPr id="85" name="Imagem 84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9819067" y="5407781"/>
            <a:ext cx="1695687" cy="314369"/>
          </a:xfrm>
          <a:prstGeom prst="rect">
            <a:avLst/>
          </a:prstGeom>
        </p:spPr>
      </p:pic>
      <p:pic>
        <p:nvPicPr>
          <p:cNvPr id="86" name="Imagem 85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2429089" y="4813724"/>
            <a:ext cx="1695687" cy="314369"/>
          </a:xfrm>
          <a:prstGeom prst="rect">
            <a:avLst/>
          </a:prstGeom>
        </p:spPr>
      </p:pic>
      <p:pic>
        <p:nvPicPr>
          <p:cNvPr id="87" name="Imagem 86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1639757" y="5385473"/>
            <a:ext cx="276264" cy="304843"/>
          </a:xfrm>
          <a:prstGeom prst="rect">
            <a:avLst/>
          </a:prstGeom>
        </p:spPr>
      </p:pic>
      <p:pic>
        <p:nvPicPr>
          <p:cNvPr id="88" name="Imagem 87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041024" y="5404190"/>
            <a:ext cx="914528" cy="333422"/>
          </a:xfrm>
          <a:prstGeom prst="rect">
            <a:avLst/>
          </a:prstGeom>
        </p:spPr>
      </p:pic>
      <p:pic>
        <p:nvPicPr>
          <p:cNvPr id="89" name="Imagem 88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13119212" y="5403018"/>
            <a:ext cx="304843" cy="266737"/>
          </a:xfrm>
          <a:prstGeom prst="rect">
            <a:avLst/>
          </a:prstGeom>
        </p:spPr>
      </p:pic>
      <p:pic>
        <p:nvPicPr>
          <p:cNvPr id="90" name="Imagem 89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13587715" y="5379201"/>
            <a:ext cx="762106" cy="371527"/>
          </a:xfrm>
          <a:prstGeom prst="rect">
            <a:avLst/>
          </a:prstGeom>
        </p:spPr>
      </p:pic>
      <p:sp>
        <p:nvSpPr>
          <p:cNvPr id="93" name="Retângulo 92"/>
          <p:cNvSpPr/>
          <p:nvPr/>
        </p:nvSpPr>
        <p:spPr>
          <a:xfrm>
            <a:off x="11147236" y="4855427"/>
            <a:ext cx="472341" cy="333422"/>
          </a:xfrm>
          <a:prstGeom prst="rect">
            <a:avLst/>
          </a:prstGeom>
          <a:solidFill>
            <a:srgbClr val="00B0F0">
              <a:alpha val="30000"/>
            </a:srgbClr>
          </a:solidFill>
          <a:ln>
            <a:solidFill>
              <a:srgbClr val="00B0F0">
                <a:alpha val="42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4" name="Retângulo 93"/>
          <p:cNvSpPr/>
          <p:nvPr/>
        </p:nvSpPr>
        <p:spPr>
          <a:xfrm>
            <a:off x="12454489" y="4826805"/>
            <a:ext cx="1000210" cy="333422"/>
          </a:xfrm>
          <a:prstGeom prst="rect">
            <a:avLst/>
          </a:prstGeom>
          <a:solidFill>
            <a:srgbClr val="00B0F0">
              <a:alpha val="30000"/>
            </a:srgbClr>
          </a:solidFill>
          <a:ln>
            <a:solidFill>
              <a:srgbClr val="00B0F0">
                <a:alpha val="42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5" name="Retângulo 94"/>
          <p:cNvSpPr/>
          <p:nvPr/>
        </p:nvSpPr>
        <p:spPr>
          <a:xfrm>
            <a:off x="11833110" y="4846342"/>
            <a:ext cx="282627" cy="333422"/>
          </a:xfrm>
          <a:prstGeom prst="rect">
            <a:avLst/>
          </a:prstGeom>
          <a:solidFill>
            <a:srgbClr val="FFC000">
              <a:alpha val="30000"/>
            </a:srgbClr>
          </a:solidFill>
          <a:ln>
            <a:solidFill>
              <a:srgbClr val="FFC000">
                <a:alpha val="42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6" name="Retângulo 95"/>
          <p:cNvSpPr/>
          <p:nvPr/>
        </p:nvSpPr>
        <p:spPr>
          <a:xfrm>
            <a:off x="13768051" y="4794671"/>
            <a:ext cx="282627" cy="333422"/>
          </a:xfrm>
          <a:prstGeom prst="rect">
            <a:avLst/>
          </a:prstGeom>
          <a:solidFill>
            <a:srgbClr val="FFC000">
              <a:alpha val="30000"/>
            </a:srgbClr>
          </a:solidFill>
          <a:ln>
            <a:solidFill>
              <a:srgbClr val="FFC000">
                <a:alpha val="42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97" name="Imagem 96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6604789" y="6575717"/>
            <a:ext cx="1857634" cy="371527"/>
          </a:xfrm>
          <a:prstGeom prst="rect">
            <a:avLst/>
          </a:prstGeom>
        </p:spPr>
      </p:pic>
      <p:pic>
        <p:nvPicPr>
          <p:cNvPr id="98" name="Imagem 97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604789" y="7238697"/>
            <a:ext cx="1667108" cy="362001"/>
          </a:xfrm>
          <a:prstGeom prst="rect">
            <a:avLst/>
          </a:prstGeom>
        </p:spPr>
      </p:pic>
      <p:pic>
        <p:nvPicPr>
          <p:cNvPr id="99" name="Imagem 98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596956" y="7877158"/>
            <a:ext cx="1695687" cy="314369"/>
          </a:xfrm>
          <a:prstGeom prst="rect">
            <a:avLst/>
          </a:prstGeom>
        </p:spPr>
      </p:pic>
      <p:pic>
        <p:nvPicPr>
          <p:cNvPr id="91" name="Imagem 90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8630004" y="6496645"/>
            <a:ext cx="2048161" cy="523948"/>
          </a:xfrm>
          <a:prstGeom prst="rect">
            <a:avLst/>
          </a:prstGeom>
        </p:spPr>
      </p:pic>
      <p:pic>
        <p:nvPicPr>
          <p:cNvPr id="92" name="Imagem 91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8582398" y="7311091"/>
            <a:ext cx="2095792" cy="304843"/>
          </a:xfrm>
          <a:prstGeom prst="rect">
            <a:avLst/>
          </a:prstGeom>
        </p:spPr>
      </p:pic>
      <p:pic>
        <p:nvPicPr>
          <p:cNvPr id="100" name="Imagem 99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8594389" y="7910459"/>
            <a:ext cx="2086266" cy="304843"/>
          </a:xfrm>
          <a:prstGeom prst="rect">
            <a:avLst/>
          </a:prstGeom>
        </p:spPr>
      </p:pic>
      <p:pic>
        <p:nvPicPr>
          <p:cNvPr id="61" name="Imagem 60"/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13205774" y="442571"/>
            <a:ext cx="2772162" cy="2181529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1064772" y="6242295"/>
            <a:ext cx="2905530" cy="333422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2415341" y="4685177"/>
            <a:ext cx="2896004" cy="371527"/>
          </a:xfrm>
          <a:prstGeom prst="rect">
            <a:avLst/>
          </a:prstGeom>
        </p:spPr>
      </p:pic>
      <p:pic>
        <p:nvPicPr>
          <p:cNvPr id="21" name="Imagem 20"/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3046903" y="6830651"/>
            <a:ext cx="2838846" cy="381053"/>
          </a:xfrm>
          <a:prstGeom prst="rect">
            <a:avLst/>
          </a:prstGeom>
        </p:spPr>
      </p:pic>
      <p:grpSp>
        <p:nvGrpSpPr>
          <p:cNvPr id="32" name="Grupo 31"/>
          <p:cNvGrpSpPr/>
          <p:nvPr/>
        </p:nvGrpSpPr>
        <p:grpSpPr>
          <a:xfrm>
            <a:off x="5177632" y="5125228"/>
            <a:ext cx="506368" cy="388417"/>
            <a:chOff x="13461534" y="7067949"/>
            <a:chExt cx="506368" cy="388417"/>
          </a:xfrm>
        </p:grpSpPr>
        <p:pic>
          <p:nvPicPr>
            <p:cNvPr id="9" name="Imagem 8"/>
            <p:cNvPicPr>
              <a:picLocks noChangeAspect="1"/>
            </p:cNvPicPr>
            <p:nvPr/>
          </p:nvPicPr>
          <p:blipFill>
            <a:blip r:embed="rId40"/>
            <a:stretch>
              <a:fillRect/>
            </a:stretch>
          </p:blipFill>
          <p:spPr>
            <a:xfrm>
              <a:off x="13587715" y="7067949"/>
              <a:ext cx="327179" cy="387768"/>
            </a:xfrm>
            <a:prstGeom prst="rect">
              <a:avLst/>
            </a:prstGeom>
          </p:spPr>
        </p:pic>
        <p:sp>
          <p:nvSpPr>
            <p:cNvPr id="26" name="Retângulo 25"/>
            <p:cNvSpPr/>
            <p:nvPr/>
          </p:nvSpPr>
          <p:spPr>
            <a:xfrm>
              <a:off x="13461534" y="7081647"/>
              <a:ext cx="506368" cy="374719"/>
            </a:xfrm>
            <a:prstGeom prst="rect">
              <a:avLst/>
            </a:prstGeom>
            <a:solidFill>
              <a:srgbClr val="F97FE2">
                <a:alpha val="32000"/>
              </a:srgbClr>
            </a:solidFill>
            <a:ln>
              <a:solidFill>
                <a:srgbClr val="F97FE2">
                  <a:alpha val="4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27" name="Grupo 26"/>
          <p:cNvGrpSpPr/>
          <p:nvPr/>
        </p:nvGrpSpPr>
        <p:grpSpPr>
          <a:xfrm>
            <a:off x="2317628" y="5140042"/>
            <a:ext cx="1291318" cy="429046"/>
            <a:chOff x="14050678" y="8022357"/>
            <a:chExt cx="1291318" cy="429046"/>
          </a:xfrm>
        </p:grpSpPr>
        <p:pic>
          <p:nvPicPr>
            <p:cNvPr id="8" name="Imagem 7"/>
            <p:cNvPicPr>
              <a:picLocks noChangeAspect="1"/>
            </p:cNvPicPr>
            <p:nvPr/>
          </p:nvPicPr>
          <p:blipFill>
            <a:blip r:embed="rId41"/>
            <a:stretch>
              <a:fillRect/>
            </a:stretch>
          </p:blipFill>
          <p:spPr>
            <a:xfrm>
              <a:off x="14050678" y="8022357"/>
              <a:ext cx="1250361" cy="429046"/>
            </a:xfrm>
            <a:prstGeom prst="rect">
              <a:avLst/>
            </a:prstGeom>
          </p:spPr>
        </p:pic>
        <p:sp>
          <p:nvSpPr>
            <p:cNvPr id="66" name="Retângulo 65"/>
            <p:cNvSpPr/>
            <p:nvPr/>
          </p:nvSpPr>
          <p:spPr>
            <a:xfrm>
              <a:off x="14071768" y="8075744"/>
              <a:ext cx="1270228" cy="374719"/>
            </a:xfrm>
            <a:prstGeom prst="rect">
              <a:avLst/>
            </a:prstGeom>
            <a:solidFill>
              <a:srgbClr val="FFC000">
                <a:alpha val="32000"/>
              </a:srgbClr>
            </a:solidFill>
            <a:ln>
              <a:solidFill>
                <a:srgbClr val="FFC000">
                  <a:alpha val="4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69" name="Retângulo 68"/>
          <p:cNvSpPr/>
          <p:nvPr/>
        </p:nvSpPr>
        <p:spPr>
          <a:xfrm>
            <a:off x="4344889" y="4716247"/>
            <a:ext cx="966456" cy="374719"/>
          </a:xfrm>
          <a:prstGeom prst="rect">
            <a:avLst/>
          </a:prstGeom>
          <a:solidFill>
            <a:srgbClr val="F97FE2">
              <a:alpha val="32000"/>
            </a:srgbClr>
          </a:solidFill>
          <a:ln>
            <a:solidFill>
              <a:srgbClr val="F97FE2">
                <a:alpha val="4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1" name="Retângulo 70"/>
          <p:cNvSpPr/>
          <p:nvPr/>
        </p:nvSpPr>
        <p:spPr>
          <a:xfrm>
            <a:off x="2433076" y="4709631"/>
            <a:ext cx="1677972" cy="374719"/>
          </a:xfrm>
          <a:prstGeom prst="rect">
            <a:avLst/>
          </a:prstGeom>
          <a:solidFill>
            <a:srgbClr val="FFC000">
              <a:alpha val="32000"/>
            </a:srgbClr>
          </a:solidFill>
          <a:ln>
            <a:solidFill>
              <a:srgbClr val="FFC000">
                <a:alpha val="4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46755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>
                      <p:stCondLst>
                        <p:cond delay="indefinite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46" grpId="0" animBg="1"/>
      <p:bldP spid="64" grpId="0" animBg="1"/>
      <p:bldP spid="29" grpId="0" animBg="1"/>
      <p:bldP spid="74" grpId="0" animBg="1"/>
      <p:bldP spid="75" grpId="0" animBg="1"/>
      <p:bldP spid="76" grpId="0" animBg="1"/>
      <p:bldP spid="93" grpId="0" animBg="1"/>
      <p:bldP spid="94" grpId="0" animBg="1"/>
      <p:bldP spid="95" grpId="0" animBg="1"/>
      <p:bldP spid="96" grpId="0" animBg="1"/>
      <p:bldP spid="69" grpId="0" animBg="1"/>
      <p:bldP spid="7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708" y="510350"/>
            <a:ext cx="4852882" cy="581850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3427" y="1519992"/>
            <a:ext cx="3858163" cy="562053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6200" y="2300258"/>
            <a:ext cx="1428949" cy="419158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33427" y="2937629"/>
            <a:ext cx="7259063" cy="400106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33427" y="3370184"/>
            <a:ext cx="7182852" cy="409632"/>
          </a:xfrm>
          <a:prstGeom prst="rect">
            <a:avLst/>
          </a:prstGeom>
        </p:spPr>
      </p:pic>
      <p:sp>
        <p:nvSpPr>
          <p:cNvPr id="13" name="Chave esquerda 12"/>
          <p:cNvSpPr/>
          <p:nvPr/>
        </p:nvSpPr>
        <p:spPr>
          <a:xfrm>
            <a:off x="1511300" y="1456492"/>
            <a:ext cx="122127" cy="2429708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2" name="Imagem 3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71704" y="1600965"/>
            <a:ext cx="2724530" cy="962159"/>
          </a:xfrm>
          <a:prstGeom prst="rect">
            <a:avLst/>
          </a:prstGeom>
        </p:spPr>
      </p:pic>
      <p:pic>
        <p:nvPicPr>
          <p:cNvPr id="33" name="Imagem 3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22350" y="553234"/>
            <a:ext cx="4632819" cy="538966"/>
          </a:xfrm>
          <a:prstGeom prst="rect">
            <a:avLst/>
          </a:prstGeom>
        </p:spPr>
      </p:pic>
      <p:pic>
        <p:nvPicPr>
          <p:cNvPr id="35" name="Imagem 3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173619" y="1519992"/>
            <a:ext cx="3581900" cy="1086002"/>
          </a:xfrm>
          <a:prstGeom prst="rect">
            <a:avLst/>
          </a:prstGeom>
        </p:spPr>
      </p:pic>
      <p:pic>
        <p:nvPicPr>
          <p:cNvPr id="36" name="Imagem 3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071704" y="2719416"/>
            <a:ext cx="3226186" cy="1762943"/>
          </a:xfrm>
          <a:prstGeom prst="rect">
            <a:avLst/>
          </a:prstGeom>
        </p:spPr>
      </p:pic>
      <p:sp>
        <p:nvSpPr>
          <p:cNvPr id="38" name="Chave esquerda 37"/>
          <p:cNvSpPr/>
          <p:nvPr/>
        </p:nvSpPr>
        <p:spPr>
          <a:xfrm>
            <a:off x="9824348" y="1801018"/>
            <a:ext cx="171145" cy="2681341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7" name="Imagem 3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801438" y="1248492"/>
            <a:ext cx="1286054" cy="333422"/>
          </a:xfrm>
          <a:prstGeom prst="rect">
            <a:avLst/>
          </a:prstGeom>
        </p:spPr>
      </p:pic>
      <p:pic>
        <p:nvPicPr>
          <p:cNvPr id="39" name="Imagem 3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5831465" y="736590"/>
            <a:ext cx="924054" cy="390580"/>
          </a:xfrm>
          <a:prstGeom prst="rect">
            <a:avLst/>
          </a:prstGeom>
        </p:spPr>
      </p:pic>
      <p:pic>
        <p:nvPicPr>
          <p:cNvPr id="40" name="Imagem 3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156761" y="2563124"/>
            <a:ext cx="828166" cy="706547"/>
          </a:xfrm>
          <a:prstGeom prst="rect">
            <a:avLst/>
          </a:prstGeom>
        </p:spPr>
      </p:pic>
      <p:pic>
        <p:nvPicPr>
          <p:cNvPr id="41" name="Imagem 40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5998453" y="2605994"/>
            <a:ext cx="1049348" cy="712872"/>
          </a:xfrm>
          <a:prstGeom prst="rect">
            <a:avLst/>
          </a:prstGeom>
        </p:spPr>
      </p:pic>
      <p:sp>
        <p:nvSpPr>
          <p:cNvPr id="44" name="Seta dobrada 43"/>
          <p:cNvSpPr/>
          <p:nvPr/>
        </p:nvSpPr>
        <p:spPr>
          <a:xfrm rot="3894356">
            <a:off x="11235510" y="1358834"/>
            <a:ext cx="323000" cy="344063"/>
          </a:xfrm>
          <a:prstGeom prst="bentArrow">
            <a:avLst>
              <a:gd name="adj1" fmla="val 15492"/>
              <a:gd name="adj2" fmla="val 29616"/>
              <a:gd name="adj3" fmla="val 50000"/>
              <a:gd name="adj4" fmla="val 5000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45" name="Seta dobrada 44"/>
          <p:cNvSpPr/>
          <p:nvPr/>
        </p:nvSpPr>
        <p:spPr>
          <a:xfrm rot="3925422" flipV="1">
            <a:off x="15577535" y="1066043"/>
            <a:ext cx="323000" cy="344063"/>
          </a:xfrm>
          <a:prstGeom prst="bentArrow">
            <a:avLst>
              <a:gd name="adj1" fmla="val 15492"/>
              <a:gd name="adj2" fmla="val 29616"/>
              <a:gd name="adj3" fmla="val 50000"/>
              <a:gd name="adj4" fmla="val 5000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43" name="Retângulo 42"/>
          <p:cNvSpPr/>
          <p:nvPr/>
        </p:nvSpPr>
        <p:spPr>
          <a:xfrm>
            <a:off x="12458700" y="1905000"/>
            <a:ext cx="337534" cy="395258"/>
          </a:xfrm>
          <a:prstGeom prst="rect">
            <a:avLst/>
          </a:prstGeom>
          <a:solidFill>
            <a:srgbClr val="00B050">
              <a:alpha val="26000"/>
            </a:srgbClr>
          </a:solidFill>
          <a:ln>
            <a:solidFill>
              <a:srgbClr val="00B050">
                <a:alpha val="4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7" name="Retângulo 46"/>
          <p:cNvSpPr/>
          <p:nvPr/>
        </p:nvSpPr>
        <p:spPr>
          <a:xfrm>
            <a:off x="16256000" y="1865364"/>
            <a:ext cx="498692" cy="395258"/>
          </a:xfrm>
          <a:prstGeom prst="rect">
            <a:avLst/>
          </a:prstGeom>
          <a:solidFill>
            <a:srgbClr val="00B050">
              <a:alpha val="26000"/>
            </a:srgbClr>
          </a:solidFill>
          <a:ln>
            <a:solidFill>
              <a:srgbClr val="00B050">
                <a:alpha val="4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49" name="Conector de seta reta 48"/>
          <p:cNvCxnSpPr/>
          <p:nvPr/>
        </p:nvCxnSpPr>
        <p:spPr>
          <a:xfrm>
            <a:off x="12627467" y="2338358"/>
            <a:ext cx="0" cy="2628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ector de seta reta 50"/>
          <p:cNvCxnSpPr/>
          <p:nvPr/>
        </p:nvCxnSpPr>
        <p:spPr>
          <a:xfrm>
            <a:off x="16514094" y="2325658"/>
            <a:ext cx="0" cy="2628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Imagem 49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243111" y="4155213"/>
            <a:ext cx="2638793" cy="409632"/>
          </a:xfrm>
          <a:prstGeom prst="rect">
            <a:avLst/>
          </a:prstGeom>
        </p:spPr>
      </p:pic>
      <p:pic>
        <p:nvPicPr>
          <p:cNvPr id="52" name="Imagem 51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014334" y="4193319"/>
            <a:ext cx="2524477" cy="362001"/>
          </a:xfrm>
          <a:prstGeom prst="rect">
            <a:avLst/>
          </a:prstGeom>
        </p:spPr>
      </p:pic>
      <p:pic>
        <p:nvPicPr>
          <p:cNvPr id="53" name="Imagem 52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243111" y="4612637"/>
            <a:ext cx="2953162" cy="409632"/>
          </a:xfrm>
          <a:prstGeom prst="rect">
            <a:avLst/>
          </a:prstGeom>
        </p:spPr>
      </p:pic>
      <p:pic>
        <p:nvPicPr>
          <p:cNvPr id="54" name="Imagem 53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163726" y="5759009"/>
            <a:ext cx="1457528" cy="390580"/>
          </a:xfrm>
          <a:prstGeom prst="rect">
            <a:avLst/>
          </a:prstGeom>
        </p:spPr>
      </p:pic>
      <p:pic>
        <p:nvPicPr>
          <p:cNvPr id="59" name="Imagem 58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554590" y="6856575"/>
            <a:ext cx="914528" cy="409632"/>
          </a:xfrm>
          <a:prstGeom prst="rect">
            <a:avLst/>
          </a:prstGeom>
        </p:spPr>
      </p:pic>
      <p:pic>
        <p:nvPicPr>
          <p:cNvPr id="60" name="Imagem 59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3636636" y="6885159"/>
            <a:ext cx="390580" cy="276264"/>
          </a:xfrm>
          <a:prstGeom prst="rect">
            <a:avLst/>
          </a:prstGeom>
        </p:spPr>
      </p:pic>
      <p:pic>
        <p:nvPicPr>
          <p:cNvPr id="62" name="Imagem 61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5557526" y="6890264"/>
            <a:ext cx="333422" cy="304843"/>
          </a:xfrm>
          <a:prstGeom prst="rect">
            <a:avLst/>
          </a:prstGeom>
        </p:spPr>
      </p:pic>
      <p:pic>
        <p:nvPicPr>
          <p:cNvPr id="63" name="Imagem 62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038769" y="6894679"/>
            <a:ext cx="1222701" cy="347923"/>
          </a:xfrm>
          <a:prstGeom prst="rect">
            <a:avLst/>
          </a:prstGeom>
        </p:spPr>
      </p:pic>
      <p:sp>
        <p:nvSpPr>
          <p:cNvPr id="67" name="Seta dobrada 66"/>
          <p:cNvSpPr/>
          <p:nvPr/>
        </p:nvSpPr>
        <p:spPr>
          <a:xfrm rot="6379973" flipV="1">
            <a:off x="7259514" y="5891295"/>
            <a:ext cx="323000" cy="344063"/>
          </a:xfrm>
          <a:prstGeom prst="bentArrow">
            <a:avLst>
              <a:gd name="adj1" fmla="val 15492"/>
              <a:gd name="adj2" fmla="val 29616"/>
              <a:gd name="adj3" fmla="val 50000"/>
              <a:gd name="adj4" fmla="val 5000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68" name="Seta dobrada 67"/>
          <p:cNvSpPr/>
          <p:nvPr/>
        </p:nvSpPr>
        <p:spPr>
          <a:xfrm rot="3894356">
            <a:off x="10112070" y="5867039"/>
            <a:ext cx="323000" cy="344063"/>
          </a:xfrm>
          <a:prstGeom prst="bentArrow">
            <a:avLst>
              <a:gd name="adj1" fmla="val 15492"/>
              <a:gd name="adj2" fmla="val 29616"/>
              <a:gd name="adj3" fmla="val 50000"/>
              <a:gd name="adj4" fmla="val 5000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pic>
        <p:nvPicPr>
          <p:cNvPr id="46" name="Imagem 45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38708" y="4069636"/>
            <a:ext cx="1305107" cy="1086002"/>
          </a:xfrm>
          <a:prstGeom prst="rect">
            <a:avLst/>
          </a:prstGeom>
        </p:spPr>
      </p:pic>
      <p:pic>
        <p:nvPicPr>
          <p:cNvPr id="48" name="Imagem 47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8073231" y="4526783"/>
            <a:ext cx="1800476" cy="1247949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2374398" y="7365120"/>
            <a:ext cx="3305636" cy="428685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4160341" y="6856575"/>
            <a:ext cx="1252301" cy="409632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2380495" y="7892718"/>
            <a:ext cx="3343742" cy="333422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4662648" y="8227094"/>
            <a:ext cx="247685" cy="428685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350674" y="8827434"/>
            <a:ext cx="3391373" cy="419158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5726716" y="7340533"/>
            <a:ext cx="619211" cy="1876687"/>
          </a:xfrm>
          <a:prstGeom prst="rect">
            <a:avLst/>
          </a:prstGeom>
        </p:spPr>
      </p:pic>
      <p:pic>
        <p:nvPicPr>
          <p:cNvPr id="15" name="Imagem 14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8073231" y="6765387"/>
            <a:ext cx="3391373" cy="419158"/>
          </a:xfrm>
          <a:prstGeom prst="rect">
            <a:avLst/>
          </a:prstGeom>
        </p:spPr>
      </p:pic>
      <p:pic>
        <p:nvPicPr>
          <p:cNvPr id="16" name="Imagem 15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8073230" y="7208992"/>
            <a:ext cx="3391373" cy="381053"/>
          </a:xfrm>
          <a:prstGeom prst="rect">
            <a:avLst/>
          </a:prstGeom>
        </p:spPr>
      </p:pic>
      <p:pic>
        <p:nvPicPr>
          <p:cNvPr id="19" name="Imagem 18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10681510" y="7621218"/>
            <a:ext cx="190527" cy="438211"/>
          </a:xfrm>
          <a:prstGeom prst="rect">
            <a:avLst/>
          </a:prstGeom>
        </p:spPr>
      </p:pic>
      <p:pic>
        <p:nvPicPr>
          <p:cNvPr id="20" name="Imagem 19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8073229" y="8117512"/>
            <a:ext cx="3391373" cy="409632"/>
          </a:xfrm>
          <a:prstGeom prst="rect">
            <a:avLst/>
          </a:prstGeom>
        </p:spPr>
      </p:pic>
      <p:pic>
        <p:nvPicPr>
          <p:cNvPr id="21" name="Imagem 20"/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11482348" y="6687637"/>
            <a:ext cx="562053" cy="1867161"/>
          </a:xfrm>
          <a:prstGeom prst="rect">
            <a:avLst/>
          </a:prstGeom>
        </p:spPr>
      </p:pic>
      <p:pic>
        <p:nvPicPr>
          <p:cNvPr id="23" name="Imagem 22"/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14722580" y="4064913"/>
            <a:ext cx="2181529" cy="762106"/>
          </a:xfrm>
          <a:prstGeom prst="rect">
            <a:avLst/>
          </a:prstGeom>
        </p:spPr>
      </p:pic>
      <p:pic>
        <p:nvPicPr>
          <p:cNvPr id="24" name="Imagem 23"/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12676630" y="4360029"/>
            <a:ext cx="1787892" cy="1982228"/>
          </a:xfrm>
          <a:prstGeom prst="rect">
            <a:avLst/>
          </a:prstGeom>
        </p:spPr>
      </p:pic>
      <p:sp>
        <p:nvSpPr>
          <p:cNvPr id="25" name="Texto explicativo em forma de nuvem 24"/>
          <p:cNvSpPr/>
          <p:nvPr/>
        </p:nvSpPr>
        <p:spPr>
          <a:xfrm>
            <a:off x="14206464" y="3886200"/>
            <a:ext cx="3078235" cy="1251831"/>
          </a:xfrm>
          <a:prstGeom prst="cloudCallou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Retângulo 25"/>
          <p:cNvSpPr/>
          <p:nvPr/>
        </p:nvSpPr>
        <p:spPr>
          <a:xfrm>
            <a:off x="8073229" y="5759009"/>
            <a:ext cx="1007271" cy="390580"/>
          </a:xfrm>
          <a:prstGeom prst="rect">
            <a:avLst/>
          </a:prstGeom>
          <a:solidFill>
            <a:srgbClr val="00B0F0">
              <a:alpha val="38000"/>
            </a:srgbClr>
          </a:solidFill>
          <a:ln>
            <a:solidFill>
              <a:srgbClr val="00B0F0">
                <a:alpha val="26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27" name="Grupo 26"/>
          <p:cNvGrpSpPr/>
          <p:nvPr/>
        </p:nvGrpSpPr>
        <p:grpSpPr>
          <a:xfrm>
            <a:off x="6300185" y="6244419"/>
            <a:ext cx="1007271" cy="390580"/>
            <a:chOff x="6300185" y="6244419"/>
            <a:chExt cx="1007271" cy="390580"/>
          </a:xfrm>
        </p:grpSpPr>
        <p:pic>
          <p:nvPicPr>
            <p:cNvPr id="55" name="Imagem 54"/>
            <p:cNvPicPr>
              <a:picLocks noChangeAspect="1"/>
            </p:cNvPicPr>
            <p:nvPr/>
          </p:nvPicPr>
          <p:blipFill>
            <a:blip r:embed="rId39"/>
            <a:stretch>
              <a:fillRect/>
            </a:stretch>
          </p:blipFill>
          <p:spPr>
            <a:xfrm>
              <a:off x="6308837" y="6256257"/>
              <a:ext cx="952633" cy="371527"/>
            </a:xfrm>
            <a:prstGeom prst="rect">
              <a:avLst/>
            </a:prstGeom>
          </p:spPr>
        </p:pic>
        <p:sp>
          <p:nvSpPr>
            <p:cNvPr id="64" name="Retângulo 63"/>
            <p:cNvSpPr/>
            <p:nvPr/>
          </p:nvSpPr>
          <p:spPr>
            <a:xfrm>
              <a:off x="6300185" y="6244419"/>
              <a:ext cx="1007271" cy="390580"/>
            </a:xfrm>
            <a:prstGeom prst="rect">
              <a:avLst/>
            </a:prstGeom>
            <a:solidFill>
              <a:srgbClr val="00B0F0">
                <a:alpha val="38000"/>
              </a:srgbClr>
            </a:solidFill>
            <a:ln>
              <a:solidFill>
                <a:srgbClr val="00B0F0">
                  <a:alpha val="26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65" name="Retângulo 64"/>
          <p:cNvSpPr/>
          <p:nvPr/>
        </p:nvSpPr>
        <p:spPr>
          <a:xfrm>
            <a:off x="8704478" y="5747739"/>
            <a:ext cx="1007271" cy="390580"/>
          </a:xfrm>
          <a:prstGeom prst="rect">
            <a:avLst/>
          </a:prstGeom>
          <a:solidFill>
            <a:srgbClr val="FFC000">
              <a:alpha val="38000"/>
            </a:srgbClr>
          </a:solidFill>
          <a:ln>
            <a:solidFill>
              <a:srgbClr val="FFC000">
                <a:alpha val="26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28" name="Grupo 27"/>
          <p:cNvGrpSpPr/>
          <p:nvPr/>
        </p:nvGrpSpPr>
        <p:grpSpPr>
          <a:xfrm>
            <a:off x="10463819" y="6228614"/>
            <a:ext cx="1007271" cy="390580"/>
            <a:chOff x="13960886" y="7260159"/>
            <a:chExt cx="1007271" cy="390580"/>
          </a:xfrm>
        </p:grpSpPr>
        <p:pic>
          <p:nvPicPr>
            <p:cNvPr id="56" name="Imagem 55"/>
            <p:cNvPicPr>
              <a:picLocks noChangeAspect="1"/>
            </p:cNvPicPr>
            <p:nvPr/>
          </p:nvPicPr>
          <p:blipFill>
            <a:blip r:embed="rId40"/>
            <a:stretch>
              <a:fillRect/>
            </a:stretch>
          </p:blipFill>
          <p:spPr>
            <a:xfrm>
              <a:off x="14007257" y="7326844"/>
              <a:ext cx="914528" cy="323895"/>
            </a:xfrm>
            <a:prstGeom prst="rect">
              <a:avLst/>
            </a:prstGeom>
          </p:spPr>
        </p:pic>
        <p:sp>
          <p:nvSpPr>
            <p:cNvPr id="66" name="Retângulo 65"/>
            <p:cNvSpPr/>
            <p:nvPr/>
          </p:nvSpPr>
          <p:spPr>
            <a:xfrm>
              <a:off x="13960886" y="7260159"/>
              <a:ext cx="1007271" cy="390580"/>
            </a:xfrm>
            <a:prstGeom prst="rect">
              <a:avLst/>
            </a:prstGeom>
            <a:solidFill>
              <a:srgbClr val="FFC000">
                <a:alpha val="38000"/>
              </a:srgbClr>
            </a:solidFill>
            <a:ln>
              <a:solidFill>
                <a:srgbClr val="FFC000">
                  <a:alpha val="26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927285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38" grpId="0" animBg="1"/>
      <p:bldP spid="44" grpId="0" animBg="1"/>
      <p:bldP spid="45" grpId="0" animBg="1"/>
      <p:bldP spid="43" grpId="0" animBg="1"/>
      <p:bldP spid="47" grpId="0" animBg="1"/>
      <p:bldP spid="67" grpId="0" animBg="1"/>
      <p:bldP spid="68" grpId="0" animBg="1"/>
      <p:bldP spid="25" grpId="0" animBg="1"/>
      <p:bldP spid="26" grpId="0" animBg="1"/>
      <p:bldP spid="6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116" y="402397"/>
            <a:ext cx="7887773" cy="575503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215" y="2344737"/>
            <a:ext cx="7354326" cy="1343212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4215" y="3687949"/>
            <a:ext cx="7163800" cy="1762371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4215" y="5591908"/>
            <a:ext cx="8783276" cy="876422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42246" y="1401630"/>
            <a:ext cx="6963747" cy="1886213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7116" y="1159549"/>
            <a:ext cx="8116433" cy="828791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476011" y="441264"/>
            <a:ext cx="3773389" cy="508164"/>
          </a:xfrm>
          <a:prstGeom prst="rect">
            <a:avLst/>
          </a:prstGeom>
        </p:spPr>
      </p:pic>
      <p:sp>
        <p:nvSpPr>
          <p:cNvPr id="18" name="Chave esquerda 17"/>
          <p:cNvSpPr/>
          <p:nvPr/>
        </p:nvSpPr>
        <p:spPr>
          <a:xfrm>
            <a:off x="9920119" y="1299249"/>
            <a:ext cx="122127" cy="2128294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063196" y="2816290"/>
            <a:ext cx="3210373" cy="400106"/>
          </a:xfrm>
          <a:prstGeom prst="rect">
            <a:avLst/>
          </a:prstGeom>
        </p:spPr>
      </p:pic>
      <p:pic>
        <p:nvPicPr>
          <p:cNvPr id="16" name="Imagem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042246" y="4039309"/>
            <a:ext cx="1781424" cy="409632"/>
          </a:xfrm>
          <a:prstGeom prst="rect">
            <a:avLst/>
          </a:prstGeom>
        </p:spPr>
      </p:pic>
      <p:pic>
        <p:nvPicPr>
          <p:cNvPr id="20" name="Imagem 1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637491" y="4679839"/>
            <a:ext cx="7745895" cy="418466"/>
          </a:xfrm>
          <a:prstGeom prst="rect">
            <a:avLst/>
          </a:prstGeom>
        </p:spPr>
      </p:pic>
      <p:pic>
        <p:nvPicPr>
          <p:cNvPr id="21" name="Imagem 2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976693" y="4058361"/>
            <a:ext cx="2876951" cy="390580"/>
          </a:xfrm>
          <a:prstGeom prst="rect">
            <a:avLst/>
          </a:prstGeom>
        </p:spPr>
      </p:pic>
      <p:pic>
        <p:nvPicPr>
          <p:cNvPr id="22" name="Imagem 2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042246" y="5496421"/>
            <a:ext cx="704948" cy="409632"/>
          </a:xfrm>
          <a:prstGeom prst="rect">
            <a:avLst/>
          </a:prstGeom>
        </p:spPr>
      </p:pic>
      <p:pic>
        <p:nvPicPr>
          <p:cNvPr id="23" name="Imagem 22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841055" y="5482131"/>
            <a:ext cx="3000794" cy="438211"/>
          </a:xfrm>
          <a:prstGeom prst="rect">
            <a:avLst/>
          </a:prstGeom>
        </p:spPr>
      </p:pic>
      <p:pic>
        <p:nvPicPr>
          <p:cNvPr id="24" name="Imagem 23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983619" y="6116255"/>
            <a:ext cx="716822" cy="468691"/>
          </a:xfrm>
          <a:prstGeom prst="rect">
            <a:avLst/>
          </a:prstGeom>
        </p:spPr>
      </p:pic>
      <p:pic>
        <p:nvPicPr>
          <p:cNvPr id="25" name="Imagem 24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772594" y="6063226"/>
            <a:ext cx="3029373" cy="523948"/>
          </a:xfrm>
          <a:prstGeom prst="rect">
            <a:avLst/>
          </a:prstGeom>
        </p:spPr>
      </p:pic>
      <p:pic>
        <p:nvPicPr>
          <p:cNvPr id="26" name="Imagem 25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947573" y="6651203"/>
            <a:ext cx="714475" cy="362001"/>
          </a:xfrm>
          <a:prstGeom prst="rect">
            <a:avLst/>
          </a:prstGeom>
        </p:spPr>
      </p:pic>
      <p:pic>
        <p:nvPicPr>
          <p:cNvPr id="28" name="Imagem 27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0841055" y="6649238"/>
            <a:ext cx="1752845" cy="352474"/>
          </a:xfrm>
          <a:prstGeom prst="rect">
            <a:avLst/>
          </a:prstGeom>
        </p:spPr>
      </p:pic>
      <p:pic>
        <p:nvPicPr>
          <p:cNvPr id="29" name="Imagem 28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3841849" y="5487767"/>
            <a:ext cx="571580" cy="314369"/>
          </a:xfrm>
          <a:prstGeom prst="rect">
            <a:avLst/>
          </a:prstGeom>
        </p:spPr>
      </p:pic>
      <p:pic>
        <p:nvPicPr>
          <p:cNvPr id="30" name="Imagem 29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3879889" y="6165770"/>
            <a:ext cx="571580" cy="314369"/>
          </a:xfrm>
          <a:prstGeom prst="rect">
            <a:avLst/>
          </a:prstGeom>
        </p:spPr>
      </p:pic>
      <p:pic>
        <p:nvPicPr>
          <p:cNvPr id="31" name="Imagem 30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674296" y="6621827"/>
            <a:ext cx="571580" cy="314369"/>
          </a:xfrm>
          <a:prstGeom prst="rect">
            <a:avLst/>
          </a:prstGeom>
        </p:spPr>
      </p:pic>
      <p:sp>
        <p:nvSpPr>
          <p:cNvPr id="34" name="Chave esquerda 33"/>
          <p:cNvSpPr/>
          <p:nvPr/>
        </p:nvSpPr>
        <p:spPr>
          <a:xfrm>
            <a:off x="9853712" y="5490319"/>
            <a:ext cx="61227" cy="1584621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6" name="Imagem 35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18113" y="8086919"/>
            <a:ext cx="1848108" cy="400106"/>
          </a:xfrm>
          <a:prstGeom prst="rect">
            <a:avLst/>
          </a:prstGeom>
        </p:spPr>
      </p:pic>
      <p:pic>
        <p:nvPicPr>
          <p:cNvPr id="37" name="Imagem 36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466221" y="8101208"/>
            <a:ext cx="6002150" cy="344209"/>
          </a:xfrm>
          <a:prstGeom prst="rect">
            <a:avLst/>
          </a:prstGeom>
        </p:spPr>
      </p:pic>
      <p:pic>
        <p:nvPicPr>
          <p:cNvPr id="40" name="Imagem 39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77527" y="8723192"/>
            <a:ext cx="1848108" cy="400106"/>
          </a:xfrm>
          <a:prstGeom prst="rect">
            <a:avLst/>
          </a:prstGeom>
        </p:spPr>
      </p:pic>
      <p:pic>
        <p:nvPicPr>
          <p:cNvPr id="38" name="Imagem 37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2659381" y="8739146"/>
            <a:ext cx="1409897" cy="352474"/>
          </a:xfrm>
          <a:prstGeom prst="rect">
            <a:avLst/>
          </a:prstGeom>
        </p:spPr>
      </p:pic>
      <p:pic>
        <p:nvPicPr>
          <p:cNvPr id="39" name="Imagem 38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45255" y="6936196"/>
            <a:ext cx="8531494" cy="682857"/>
          </a:xfrm>
          <a:prstGeom prst="rect">
            <a:avLst/>
          </a:prstGeom>
        </p:spPr>
      </p:pic>
      <p:grpSp>
        <p:nvGrpSpPr>
          <p:cNvPr id="42" name="Grupo 41"/>
          <p:cNvGrpSpPr/>
          <p:nvPr/>
        </p:nvGrpSpPr>
        <p:grpSpPr>
          <a:xfrm>
            <a:off x="14895881" y="5302031"/>
            <a:ext cx="1323199" cy="376576"/>
            <a:chOff x="14899569" y="5905544"/>
            <a:chExt cx="1323199" cy="376576"/>
          </a:xfrm>
        </p:grpSpPr>
        <p:pic>
          <p:nvPicPr>
            <p:cNvPr id="32" name="Imagem 31"/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14974010" y="5920342"/>
              <a:ext cx="1200318" cy="342948"/>
            </a:xfrm>
            <a:prstGeom prst="rect">
              <a:avLst/>
            </a:prstGeom>
          </p:spPr>
        </p:pic>
        <p:sp>
          <p:nvSpPr>
            <p:cNvPr id="41" name="Retângulo 40"/>
            <p:cNvSpPr/>
            <p:nvPr/>
          </p:nvSpPr>
          <p:spPr>
            <a:xfrm>
              <a:off x="14899569" y="5905544"/>
              <a:ext cx="1323199" cy="376576"/>
            </a:xfrm>
            <a:prstGeom prst="rect">
              <a:avLst/>
            </a:prstGeom>
            <a:solidFill>
              <a:srgbClr val="00B050">
                <a:alpha val="28000"/>
              </a:srgbClr>
            </a:solidFill>
            <a:ln>
              <a:solidFill>
                <a:srgbClr val="00B050">
                  <a:alpha val="26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45" name="Grupo 44"/>
          <p:cNvGrpSpPr/>
          <p:nvPr/>
        </p:nvGrpSpPr>
        <p:grpSpPr>
          <a:xfrm>
            <a:off x="14905071" y="5793145"/>
            <a:ext cx="1200318" cy="376576"/>
            <a:chOff x="7196184" y="9226951"/>
            <a:chExt cx="1200318" cy="376576"/>
          </a:xfrm>
        </p:grpSpPr>
        <p:pic>
          <p:nvPicPr>
            <p:cNvPr id="33" name="Imagem 32"/>
            <p:cNvPicPr>
              <a:picLocks noChangeAspect="1"/>
            </p:cNvPicPr>
            <p:nvPr/>
          </p:nvPicPr>
          <p:blipFill>
            <a:blip r:embed="rId26"/>
            <a:stretch>
              <a:fillRect/>
            </a:stretch>
          </p:blipFill>
          <p:spPr>
            <a:xfrm>
              <a:off x="7304147" y="9230951"/>
              <a:ext cx="1009791" cy="352474"/>
            </a:xfrm>
            <a:prstGeom prst="rect">
              <a:avLst/>
            </a:prstGeom>
          </p:spPr>
        </p:pic>
        <p:sp>
          <p:nvSpPr>
            <p:cNvPr id="46" name="Retângulo 45"/>
            <p:cNvSpPr/>
            <p:nvPr/>
          </p:nvSpPr>
          <p:spPr>
            <a:xfrm>
              <a:off x="7196184" y="9226951"/>
              <a:ext cx="1200318" cy="376576"/>
            </a:xfrm>
            <a:prstGeom prst="rect">
              <a:avLst/>
            </a:prstGeom>
            <a:solidFill>
              <a:srgbClr val="00B050">
                <a:alpha val="28000"/>
              </a:srgbClr>
            </a:solidFill>
            <a:ln>
              <a:solidFill>
                <a:srgbClr val="00B050">
                  <a:alpha val="26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48" name="Grupo 47"/>
          <p:cNvGrpSpPr/>
          <p:nvPr/>
        </p:nvGrpSpPr>
        <p:grpSpPr>
          <a:xfrm>
            <a:off x="14983022" y="6348791"/>
            <a:ext cx="1570617" cy="376576"/>
            <a:chOff x="6625224" y="8878300"/>
            <a:chExt cx="1570617" cy="376576"/>
          </a:xfrm>
        </p:grpSpPr>
        <p:pic>
          <p:nvPicPr>
            <p:cNvPr id="35" name="Imagem 34"/>
            <p:cNvPicPr>
              <a:picLocks noChangeAspect="1"/>
            </p:cNvPicPr>
            <p:nvPr/>
          </p:nvPicPr>
          <p:blipFill>
            <a:blip r:embed="rId27"/>
            <a:stretch>
              <a:fillRect/>
            </a:stretch>
          </p:blipFill>
          <p:spPr>
            <a:xfrm>
              <a:off x="6637924" y="8891698"/>
              <a:ext cx="1543265" cy="352474"/>
            </a:xfrm>
            <a:prstGeom prst="rect">
              <a:avLst/>
            </a:prstGeom>
          </p:spPr>
        </p:pic>
        <p:sp>
          <p:nvSpPr>
            <p:cNvPr id="47" name="Retângulo 46"/>
            <p:cNvSpPr/>
            <p:nvPr/>
          </p:nvSpPr>
          <p:spPr>
            <a:xfrm>
              <a:off x="6625224" y="8878300"/>
              <a:ext cx="1570617" cy="376576"/>
            </a:xfrm>
            <a:prstGeom prst="rect">
              <a:avLst/>
            </a:prstGeom>
            <a:solidFill>
              <a:srgbClr val="00B050">
                <a:alpha val="28000"/>
              </a:srgbClr>
            </a:solidFill>
            <a:ln>
              <a:solidFill>
                <a:srgbClr val="00B050">
                  <a:alpha val="26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988257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3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093" y="1881828"/>
            <a:ext cx="3085507" cy="521063"/>
          </a:xfrm>
          <a:prstGeom prst="rect">
            <a:avLst/>
          </a:prstGeom>
        </p:spPr>
      </p:pic>
      <p:grpSp>
        <p:nvGrpSpPr>
          <p:cNvPr id="33" name="Grupo 32"/>
          <p:cNvGrpSpPr/>
          <p:nvPr/>
        </p:nvGrpSpPr>
        <p:grpSpPr>
          <a:xfrm>
            <a:off x="826093" y="2625503"/>
            <a:ext cx="3562799" cy="1978212"/>
            <a:chOff x="762296" y="1475029"/>
            <a:chExt cx="3562799" cy="1978212"/>
          </a:xfrm>
        </p:grpSpPr>
        <p:pic>
          <p:nvPicPr>
            <p:cNvPr id="3" name="Imagem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26093" y="1550070"/>
              <a:ext cx="3499002" cy="1828130"/>
            </a:xfrm>
            <a:prstGeom prst="rect">
              <a:avLst/>
            </a:prstGeom>
          </p:spPr>
        </p:pic>
        <p:sp>
          <p:nvSpPr>
            <p:cNvPr id="16" name="Chave esquerda 15"/>
            <p:cNvSpPr/>
            <p:nvPr/>
          </p:nvSpPr>
          <p:spPr>
            <a:xfrm>
              <a:off x="762296" y="1475029"/>
              <a:ext cx="127593" cy="1978212"/>
            </a:xfrm>
            <a:prstGeom prst="lef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pic>
        <p:nvPicPr>
          <p:cNvPr id="4" name="Imagem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30181" y="1121385"/>
            <a:ext cx="4658375" cy="428685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9020" y="2083082"/>
            <a:ext cx="1771897" cy="381053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78103" y="2549409"/>
            <a:ext cx="5420481" cy="447737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78103" y="2068792"/>
            <a:ext cx="2362530" cy="409632"/>
          </a:xfrm>
          <a:prstGeom prst="rect">
            <a:avLst/>
          </a:prstGeom>
        </p:spPr>
      </p:pic>
      <p:pic>
        <p:nvPicPr>
          <p:cNvPr id="18" name="Imagem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9020" y="2616094"/>
            <a:ext cx="1771897" cy="381053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60705" y="3371140"/>
            <a:ext cx="800212" cy="409632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170443" y="3422854"/>
            <a:ext cx="2886478" cy="352474"/>
          </a:xfrm>
          <a:prstGeom prst="rect">
            <a:avLst/>
          </a:prstGeom>
        </p:spPr>
      </p:pic>
      <p:pic>
        <p:nvPicPr>
          <p:cNvPr id="21" name="Imagem 2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86105" y="3934075"/>
            <a:ext cx="724001" cy="390580"/>
          </a:xfrm>
          <a:prstGeom prst="rect">
            <a:avLst/>
          </a:prstGeom>
        </p:spPr>
      </p:pic>
      <p:pic>
        <p:nvPicPr>
          <p:cNvPr id="22" name="Imagem 2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160917" y="3911212"/>
            <a:ext cx="2896004" cy="381053"/>
          </a:xfrm>
          <a:prstGeom prst="rect">
            <a:avLst/>
          </a:prstGeom>
        </p:spPr>
      </p:pic>
      <p:pic>
        <p:nvPicPr>
          <p:cNvPr id="23" name="Imagem 2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348006" y="4477958"/>
            <a:ext cx="762106" cy="381053"/>
          </a:xfrm>
          <a:prstGeom prst="rect">
            <a:avLst/>
          </a:prstGeom>
        </p:spPr>
      </p:pic>
      <p:pic>
        <p:nvPicPr>
          <p:cNvPr id="24" name="Imagem 2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160917" y="4460968"/>
            <a:ext cx="3267531" cy="390580"/>
          </a:xfrm>
          <a:prstGeom prst="rect">
            <a:avLst/>
          </a:prstGeom>
        </p:spPr>
      </p:pic>
      <p:pic>
        <p:nvPicPr>
          <p:cNvPr id="25" name="Imagem 2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081804" y="5708675"/>
            <a:ext cx="1762371" cy="409632"/>
          </a:xfrm>
          <a:prstGeom prst="rect">
            <a:avLst/>
          </a:prstGeom>
        </p:spPr>
      </p:pic>
      <p:pic>
        <p:nvPicPr>
          <p:cNvPr id="27" name="Imagem 26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3147421" y="3475248"/>
            <a:ext cx="562053" cy="247685"/>
          </a:xfrm>
          <a:prstGeom prst="rect">
            <a:avLst/>
          </a:prstGeom>
        </p:spPr>
      </p:pic>
      <p:pic>
        <p:nvPicPr>
          <p:cNvPr id="28" name="Imagem 27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3147420" y="3994306"/>
            <a:ext cx="562053" cy="247685"/>
          </a:xfrm>
          <a:prstGeom prst="rect">
            <a:avLst/>
          </a:prstGeom>
        </p:spPr>
      </p:pic>
      <p:pic>
        <p:nvPicPr>
          <p:cNvPr id="29" name="Imagem 28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3507529" y="4513364"/>
            <a:ext cx="562053" cy="247685"/>
          </a:xfrm>
          <a:prstGeom prst="rect">
            <a:avLst/>
          </a:prstGeom>
        </p:spPr>
      </p:pic>
      <p:sp>
        <p:nvSpPr>
          <p:cNvPr id="32" name="Chave esquerda 31"/>
          <p:cNvSpPr/>
          <p:nvPr/>
        </p:nvSpPr>
        <p:spPr>
          <a:xfrm>
            <a:off x="9155628" y="3310743"/>
            <a:ext cx="151396" cy="1548268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5" name="Imagem 34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26093" y="569087"/>
            <a:ext cx="1564844" cy="552298"/>
          </a:xfrm>
          <a:prstGeom prst="rect">
            <a:avLst/>
          </a:prstGeom>
        </p:spPr>
      </p:pic>
      <p:pic>
        <p:nvPicPr>
          <p:cNvPr id="36" name="Imagem 35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925629" y="5687010"/>
            <a:ext cx="2715004" cy="381053"/>
          </a:xfrm>
          <a:prstGeom prst="rect">
            <a:avLst/>
          </a:prstGeom>
        </p:spPr>
      </p:pic>
      <p:pic>
        <p:nvPicPr>
          <p:cNvPr id="37" name="Imagem 36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2722087" y="5706640"/>
            <a:ext cx="1381318" cy="342948"/>
          </a:xfrm>
          <a:prstGeom prst="rect">
            <a:avLst/>
          </a:prstGeom>
        </p:spPr>
      </p:pic>
      <p:pic>
        <p:nvPicPr>
          <p:cNvPr id="39" name="Imagem 38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89889" y="6245294"/>
            <a:ext cx="6449325" cy="1705213"/>
          </a:xfrm>
          <a:prstGeom prst="rect">
            <a:avLst/>
          </a:prstGeom>
        </p:spPr>
      </p:pic>
      <p:grpSp>
        <p:nvGrpSpPr>
          <p:cNvPr id="41" name="Grupo 40"/>
          <p:cNvGrpSpPr/>
          <p:nvPr/>
        </p:nvGrpSpPr>
        <p:grpSpPr>
          <a:xfrm>
            <a:off x="8081804" y="5090508"/>
            <a:ext cx="1219370" cy="390580"/>
            <a:chOff x="8081804" y="5979085"/>
            <a:chExt cx="1219370" cy="390580"/>
          </a:xfrm>
        </p:grpSpPr>
        <p:pic>
          <p:nvPicPr>
            <p:cNvPr id="26" name="Imagem 25"/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8081804" y="5996874"/>
              <a:ext cx="1219370" cy="342948"/>
            </a:xfrm>
            <a:prstGeom prst="rect">
              <a:avLst/>
            </a:prstGeom>
          </p:spPr>
        </p:pic>
        <p:sp>
          <p:nvSpPr>
            <p:cNvPr id="40" name="Retângulo 39"/>
            <p:cNvSpPr/>
            <p:nvPr/>
          </p:nvSpPr>
          <p:spPr>
            <a:xfrm>
              <a:off x="8081804" y="5979085"/>
              <a:ext cx="1219370" cy="390580"/>
            </a:xfrm>
            <a:prstGeom prst="rect">
              <a:avLst/>
            </a:prstGeom>
            <a:solidFill>
              <a:srgbClr val="00B050">
                <a:alpha val="30000"/>
              </a:srgbClr>
            </a:solidFill>
            <a:ln>
              <a:solidFill>
                <a:srgbClr val="00B050">
                  <a:alpha val="3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42" name="Grupo 41"/>
          <p:cNvGrpSpPr/>
          <p:nvPr/>
        </p:nvGrpSpPr>
        <p:grpSpPr>
          <a:xfrm>
            <a:off x="10456718" y="5090508"/>
            <a:ext cx="1219370" cy="399941"/>
            <a:chOff x="10456718" y="5979085"/>
            <a:chExt cx="1219370" cy="399941"/>
          </a:xfrm>
        </p:grpSpPr>
        <p:pic>
          <p:nvPicPr>
            <p:cNvPr id="30" name="Imagem 29"/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10551496" y="5979085"/>
              <a:ext cx="1057423" cy="390580"/>
            </a:xfrm>
            <a:prstGeom prst="rect">
              <a:avLst/>
            </a:prstGeom>
          </p:spPr>
        </p:pic>
        <p:sp>
          <p:nvSpPr>
            <p:cNvPr id="43" name="Retângulo 42"/>
            <p:cNvSpPr/>
            <p:nvPr/>
          </p:nvSpPr>
          <p:spPr>
            <a:xfrm>
              <a:off x="10456718" y="5988446"/>
              <a:ext cx="1219370" cy="390580"/>
            </a:xfrm>
            <a:prstGeom prst="rect">
              <a:avLst/>
            </a:prstGeom>
            <a:solidFill>
              <a:srgbClr val="00B050">
                <a:alpha val="30000"/>
              </a:srgbClr>
            </a:solidFill>
            <a:ln>
              <a:solidFill>
                <a:srgbClr val="00B050">
                  <a:alpha val="3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45" name="Grupo 44"/>
          <p:cNvGrpSpPr/>
          <p:nvPr/>
        </p:nvGrpSpPr>
        <p:grpSpPr>
          <a:xfrm>
            <a:off x="12537735" y="5120087"/>
            <a:ext cx="1836690" cy="398412"/>
            <a:chOff x="12537735" y="5868964"/>
            <a:chExt cx="1836690" cy="398412"/>
          </a:xfrm>
        </p:grpSpPr>
        <p:pic>
          <p:nvPicPr>
            <p:cNvPr id="31" name="Imagem 30"/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12640633" y="5914902"/>
              <a:ext cx="1733792" cy="352474"/>
            </a:xfrm>
            <a:prstGeom prst="rect">
              <a:avLst/>
            </a:prstGeom>
          </p:spPr>
        </p:pic>
        <p:sp>
          <p:nvSpPr>
            <p:cNvPr id="44" name="Retângulo 43"/>
            <p:cNvSpPr/>
            <p:nvPr/>
          </p:nvSpPr>
          <p:spPr>
            <a:xfrm>
              <a:off x="12537735" y="5868964"/>
              <a:ext cx="1836690" cy="398412"/>
            </a:xfrm>
            <a:prstGeom prst="rect">
              <a:avLst/>
            </a:prstGeom>
            <a:solidFill>
              <a:srgbClr val="00B050">
                <a:alpha val="30000"/>
              </a:srgbClr>
            </a:solidFill>
            <a:ln>
              <a:solidFill>
                <a:srgbClr val="00B050">
                  <a:alpha val="3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2380266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3"/>
          <p:cNvSpPr txBox="1"/>
          <p:nvPr/>
        </p:nvSpPr>
        <p:spPr>
          <a:xfrm>
            <a:off x="152400" y="9570725"/>
            <a:ext cx="13711800" cy="45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1100" b="0" i="0" u="none" strike="noStrike" cap="none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ⓒ Trading com Dados is a registered trademark. All rights re</a:t>
            </a:r>
            <a:r>
              <a:rPr lang="pt-BR" sz="110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served.</a:t>
            </a:r>
            <a:endParaRPr sz="1100" b="0" i="0" u="none" strike="noStrike" cap="none">
              <a:solidFill>
                <a:srgbClr val="FFFFFF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122" y="1349503"/>
            <a:ext cx="6115904" cy="8221222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98195" y="1349503"/>
            <a:ext cx="6496957" cy="8221222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922" y="270268"/>
            <a:ext cx="4305426" cy="517132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76089" y="1007321"/>
            <a:ext cx="4267796" cy="352474"/>
          </a:xfrm>
          <a:prstGeom prst="rect">
            <a:avLst/>
          </a:prstGeom>
        </p:spPr>
      </p:pic>
      <p:pic>
        <p:nvPicPr>
          <p:cNvPr id="16" name="Imagem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160871" y="1088133"/>
            <a:ext cx="4267796" cy="333422"/>
          </a:xfrm>
          <a:prstGeom prst="rect">
            <a:avLst/>
          </a:prstGeom>
        </p:spPr>
      </p:pic>
      <p:sp>
        <p:nvSpPr>
          <p:cNvPr id="18" name="Retângulo 17"/>
          <p:cNvSpPr/>
          <p:nvPr/>
        </p:nvSpPr>
        <p:spPr>
          <a:xfrm>
            <a:off x="9677400" y="965200"/>
            <a:ext cx="3276600" cy="4478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0" name="Conector reto 19"/>
          <p:cNvCxnSpPr/>
          <p:nvPr/>
        </p:nvCxnSpPr>
        <p:spPr>
          <a:xfrm flipH="1">
            <a:off x="5143500" y="2768600"/>
            <a:ext cx="0" cy="2438400"/>
          </a:xfrm>
          <a:prstGeom prst="line">
            <a:avLst/>
          </a:prstGeom>
          <a:ln w="28575">
            <a:solidFill>
              <a:srgbClr val="F97FE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to 22"/>
          <p:cNvCxnSpPr/>
          <p:nvPr/>
        </p:nvCxnSpPr>
        <p:spPr>
          <a:xfrm>
            <a:off x="2413000" y="5207000"/>
            <a:ext cx="0" cy="3060000"/>
          </a:xfrm>
          <a:prstGeom prst="line">
            <a:avLst/>
          </a:prstGeom>
          <a:ln w="28575">
            <a:solidFill>
              <a:srgbClr val="F97FE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to 24"/>
          <p:cNvCxnSpPr/>
          <p:nvPr/>
        </p:nvCxnSpPr>
        <p:spPr>
          <a:xfrm>
            <a:off x="11671300" y="2286000"/>
            <a:ext cx="0" cy="5940000"/>
          </a:xfrm>
          <a:prstGeom prst="line">
            <a:avLst/>
          </a:prstGeom>
          <a:ln w="28575">
            <a:solidFill>
              <a:srgbClr val="F97FE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to 25"/>
          <p:cNvCxnSpPr/>
          <p:nvPr/>
        </p:nvCxnSpPr>
        <p:spPr>
          <a:xfrm>
            <a:off x="14427200" y="2807614"/>
            <a:ext cx="0" cy="4860000"/>
          </a:xfrm>
          <a:prstGeom prst="line">
            <a:avLst/>
          </a:prstGeom>
          <a:ln w="28575">
            <a:solidFill>
              <a:srgbClr val="F97FE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Elipse 21"/>
          <p:cNvSpPr/>
          <p:nvPr/>
        </p:nvSpPr>
        <p:spPr>
          <a:xfrm>
            <a:off x="5060950" y="5155064"/>
            <a:ext cx="165100" cy="165100"/>
          </a:xfrm>
          <a:prstGeom prst="ellipse">
            <a:avLst/>
          </a:prstGeom>
          <a:solidFill>
            <a:srgbClr val="F97FE2"/>
          </a:solidFill>
          <a:ln>
            <a:solidFill>
              <a:srgbClr val="F97FE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Elipse 27"/>
          <p:cNvSpPr/>
          <p:nvPr/>
        </p:nvSpPr>
        <p:spPr>
          <a:xfrm>
            <a:off x="2330450" y="5155064"/>
            <a:ext cx="165100" cy="165100"/>
          </a:xfrm>
          <a:prstGeom prst="ellipse">
            <a:avLst/>
          </a:prstGeom>
          <a:solidFill>
            <a:srgbClr val="F97FE2"/>
          </a:solidFill>
          <a:ln>
            <a:solidFill>
              <a:srgbClr val="F97FE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Elipse 28"/>
          <p:cNvSpPr/>
          <p:nvPr/>
        </p:nvSpPr>
        <p:spPr>
          <a:xfrm>
            <a:off x="11595245" y="5194300"/>
            <a:ext cx="165100" cy="165100"/>
          </a:xfrm>
          <a:prstGeom prst="ellipse">
            <a:avLst/>
          </a:prstGeom>
          <a:solidFill>
            <a:srgbClr val="F97FE2"/>
          </a:solidFill>
          <a:ln>
            <a:solidFill>
              <a:srgbClr val="F97FE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Elipse 29"/>
          <p:cNvSpPr/>
          <p:nvPr/>
        </p:nvSpPr>
        <p:spPr>
          <a:xfrm>
            <a:off x="14331950" y="5186150"/>
            <a:ext cx="165100" cy="165100"/>
          </a:xfrm>
          <a:prstGeom prst="ellipse">
            <a:avLst/>
          </a:prstGeom>
          <a:solidFill>
            <a:srgbClr val="F97FE2"/>
          </a:solidFill>
          <a:ln>
            <a:solidFill>
              <a:srgbClr val="F97FE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Seta dobrada 30"/>
          <p:cNvSpPr/>
          <p:nvPr/>
        </p:nvSpPr>
        <p:spPr>
          <a:xfrm rot="9694762">
            <a:off x="5505511" y="1468099"/>
            <a:ext cx="323000" cy="344063"/>
          </a:xfrm>
          <a:prstGeom prst="bentArrow">
            <a:avLst>
              <a:gd name="adj1" fmla="val 15492"/>
              <a:gd name="adj2" fmla="val 29616"/>
              <a:gd name="adj3" fmla="val 50000"/>
              <a:gd name="adj4" fmla="val 5000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33" name="Seta dobrada 32"/>
          <p:cNvSpPr/>
          <p:nvPr/>
        </p:nvSpPr>
        <p:spPr>
          <a:xfrm rot="9694762">
            <a:off x="16046862" y="1633826"/>
            <a:ext cx="323000" cy="344063"/>
          </a:xfrm>
          <a:prstGeom prst="bentArrow">
            <a:avLst>
              <a:gd name="adj1" fmla="val 15492"/>
              <a:gd name="adj2" fmla="val 29616"/>
              <a:gd name="adj3" fmla="val 50000"/>
              <a:gd name="adj4" fmla="val 5000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604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8" grpId="0" animBg="1"/>
      <p:bldP spid="29" grpId="0" animBg="1"/>
      <p:bldP spid="30" grpId="0" animBg="1"/>
      <p:bldP spid="31" grpId="0" animBg="1"/>
      <p:bldP spid="33" grpId="0" animBg="1"/>
    </p:bldLst>
  </p:timing>
</p:sld>
</file>

<file path=ppt/theme/theme1.xml><?xml version="1.0" encoding="utf-8"?>
<a:theme xmlns:a="http://schemas.openxmlformats.org/drawingml/2006/main" name="Personalizar design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4480</TotalTime>
  <Words>108</Words>
  <Application>Microsoft Office PowerPoint</Application>
  <PresentationFormat>Personalizar</PresentationFormat>
  <Paragraphs>30</Paragraphs>
  <Slides>20</Slides>
  <Notes>20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20</vt:i4>
      </vt:variant>
    </vt:vector>
  </HeadingPairs>
  <TitlesOfParts>
    <vt:vector size="26" baseType="lpstr">
      <vt:lpstr>PT Sans</vt:lpstr>
      <vt:lpstr>Calibri</vt:lpstr>
      <vt:lpstr>Titillium Web ExtraLight</vt:lpstr>
      <vt:lpstr>Times New Roman</vt:lpstr>
      <vt:lpstr>Arial</vt:lpstr>
      <vt:lpstr>Personalizar design</vt:lpstr>
      <vt:lpstr>Otimização de carteiras de investimentos com Python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Otimização de carteiras de investimentos com Python</dc:title>
  <cp:lastModifiedBy>Conta da Microsoft</cp:lastModifiedBy>
  <cp:revision>132</cp:revision>
  <dcterms:modified xsi:type="dcterms:W3CDTF">2022-12-07T23:21:42Z</dcterms:modified>
</cp:coreProperties>
</file>